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WORK\201604 PPT\201604 礼想家 PPT\003 02.jpg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" y="180000"/>
            <a:ext cx="6480000" cy="6480000"/>
          </a:xfrm>
          <a:prstGeom prst="rect">
            <a:avLst/>
          </a:prstGeom>
          <a:noFill/>
        </p:spPr>
      </p:pic>
      <p:grpSp>
        <p:nvGrpSpPr>
          <p:cNvPr id="2" name="组合 23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28" name="直接连接符 27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4338" name="Picture 2" descr="E:\WORK\201604 PPT\201604 礼想家 PPT\GD-150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643182"/>
            <a:ext cx="3894713" cy="3571876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3571868" y="1928802"/>
            <a:ext cx="3071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健康从足下开始</a:t>
            </a:r>
          </a:p>
        </p:txBody>
      </p:sp>
      <p:grpSp>
        <p:nvGrpSpPr>
          <p:cNvPr id="4" name="组合 21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31" name="矩形 30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32"/>
          <p:cNvGrpSpPr/>
          <p:nvPr/>
        </p:nvGrpSpPr>
        <p:grpSpPr>
          <a:xfrm>
            <a:off x="6929454" y="2285992"/>
            <a:ext cx="2071702" cy="4568174"/>
            <a:chOff x="6929454" y="1955181"/>
            <a:chExt cx="2071702" cy="4568174"/>
          </a:xfrm>
        </p:grpSpPr>
        <p:sp>
          <p:nvSpPr>
            <p:cNvPr id="34" name="Shape 67"/>
            <p:cNvSpPr>
              <a:spLocks noChangeArrowheads="1"/>
            </p:cNvSpPr>
            <p:nvPr/>
          </p:nvSpPr>
          <p:spPr bwMode="auto">
            <a:xfrm>
              <a:off x="6929454" y="1955181"/>
              <a:ext cx="2071702" cy="4568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268.00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50.00</a:t>
              </a:r>
            </a:p>
            <a:p>
              <a:pPr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GD-150E  </a:t>
              </a:r>
            </a:p>
            <a:p>
              <a:pPr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烘鞋机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：国际通用电压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32pcs/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21×14×5cm</a:t>
              </a:r>
            </a:p>
            <a:p>
              <a:pPr>
                <a:lnSpc>
                  <a:spcPct val="12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本产品专用于鞋子之烘干，除湿，除臭。 </a:t>
              </a: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6929454" y="3383941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7000892" y="5384205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 bwMode="auto">
            <a:xfrm>
              <a:off x="6984000" y="4474339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85720" y="214290"/>
            <a:ext cx="2000264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订购品，出完库存不再备货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57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816</cp:revision>
  <dcterms:created xsi:type="dcterms:W3CDTF">2016-12-01T07:26:00Z</dcterms:created>
  <dcterms:modified xsi:type="dcterms:W3CDTF">2018-02-11T02:54:22Z</dcterms:modified>
</cp:coreProperties>
</file>