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8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6804000" y="180000"/>
            <a:ext cx="2340000" cy="6480000"/>
            <a:chOff x="6804000" y="180000"/>
            <a:chExt cx="2340000" cy="6480000"/>
          </a:xfrm>
        </p:grpSpPr>
        <p:grpSp>
          <p:nvGrpSpPr>
            <p:cNvPr id="3" name="组合 27"/>
            <p:cNvGrpSpPr/>
            <p:nvPr/>
          </p:nvGrpSpPr>
          <p:grpSpPr>
            <a:xfrm>
              <a:off x="6804000" y="180000"/>
              <a:ext cx="2340000" cy="6480000"/>
              <a:chOff x="6804000" y="180000"/>
              <a:chExt cx="2340000" cy="6480000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6804000" y="180000"/>
                <a:ext cx="2340000" cy="6480000"/>
              </a:xfrm>
              <a:prstGeom prst="rect">
                <a:avLst/>
              </a:prstGeom>
              <a:solidFill>
                <a:srgbClr val="E3CD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1" name="Picture 3" descr="E:\WORK\201604 PPT\201604 礼想家 PPT\GID LOGO-02-01.png"/>
              <p:cNvPicPr>
                <a:picLocks noChangeAspect="1" noChangeArrowheads="1"/>
              </p:cNvPicPr>
              <p:nvPr/>
            </p:nvPicPr>
            <p:blipFill>
              <a:blip r:embed="rId2">
                <a:lum bright="40000" contrast="30000"/>
              </a:blip>
              <a:srcRect/>
              <a:stretch>
                <a:fillRect/>
              </a:stretch>
            </p:blipFill>
            <p:spPr bwMode="auto">
              <a:xfrm>
                <a:off x="7200000" y="612000"/>
                <a:ext cx="1428760" cy="1428760"/>
              </a:xfrm>
              <a:prstGeom prst="rect">
                <a:avLst/>
              </a:prstGeom>
              <a:noFill/>
            </p:spPr>
          </p:pic>
        </p:grpSp>
        <p:cxnSp>
          <p:nvCxnSpPr>
            <p:cNvPr id="19" name="直接连接符 18"/>
            <p:cNvCxnSpPr/>
            <p:nvPr/>
          </p:nvCxnSpPr>
          <p:spPr bwMode="auto">
            <a:xfrm>
              <a:off x="6984000" y="2009764"/>
              <a:ext cx="1872000" cy="1587"/>
            </a:xfrm>
            <a:prstGeom prst="line">
              <a:avLst/>
            </a:prstGeom>
            <a:ln w="1905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15362" name="Picture 2" descr="E:\WORK\201604 PPT\201604 礼想家 PPT\GD-150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1714488"/>
            <a:ext cx="5133534" cy="4090984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785786" y="1428736"/>
            <a:ext cx="33575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spc="3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灭菌除臭，安全放心</a:t>
            </a:r>
          </a:p>
        </p:txBody>
      </p:sp>
      <p:grpSp>
        <p:nvGrpSpPr>
          <p:cNvPr id="4" name="组合 22"/>
          <p:cNvGrpSpPr/>
          <p:nvPr/>
        </p:nvGrpSpPr>
        <p:grpSpPr>
          <a:xfrm>
            <a:off x="0" y="6500834"/>
            <a:ext cx="6696033" cy="184227"/>
            <a:chOff x="0" y="6500834"/>
            <a:chExt cx="6696033" cy="184227"/>
          </a:xfrm>
        </p:grpSpPr>
        <p:sp>
          <p:nvSpPr>
            <p:cNvPr id="24" name="矩形 23"/>
            <p:cNvSpPr/>
            <p:nvPr/>
          </p:nvSpPr>
          <p:spPr>
            <a:xfrm>
              <a:off x="0" y="6500834"/>
              <a:ext cx="2000264" cy="142876"/>
            </a:xfrm>
            <a:prstGeom prst="rect">
              <a:avLst/>
            </a:prstGeom>
            <a:solidFill>
              <a:srgbClr val="E3C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lum bright="30000" contrast="-40000"/>
            </a:blip>
            <a:stretch>
              <a:fillRect/>
            </a:stretch>
          </p:blipFill>
          <p:spPr bwMode="auto">
            <a:xfrm>
              <a:off x="2124000" y="6500834"/>
              <a:ext cx="4572033" cy="184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组合 25"/>
          <p:cNvGrpSpPr/>
          <p:nvPr/>
        </p:nvGrpSpPr>
        <p:grpSpPr>
          <a:xfrm>
            <a:off x="6786578" y="2285992"/>
            <a:ext cx="2214578" cy="4522007"/>
            <a:chOff x="6786578" y="1955181"/>
            <a:chExt cx="2214578" cy="4522007"/>
          </a:xfrm>
        </p:grpSpPr>
        <p:sp>
          <p:nvSpPr>
            <p:cNvPr id="27" name="Shape 67"/>
            <p:cNvSpPr>
              <a:spLocks noChangeArrowheads="1"/>
            </p:cNvSpPr>
            <p:nvPr/>
          </p:nvSpPr>
          <p:spPr bwMode="auto">
            <a:xfrm>
              <a:off x="6929454" y="1955181"/>
              <a:ext cx="2071702" cy="4522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市场参考价：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 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SimHei"/>
                </a:rPr>
                <a:t>308.00</a:t>
              </a:r>
              <a:endParaRPr lang="zh-CN" altLang="en-US" sz="1400" b="1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批发价：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 60.00</a:t>
              </a:r>
            </a:p>
            <a:p>
              <a:pPr>
                <a:defRPr/>
              </a:pPr>
              <a:r>
                <a:rPr lang="en-US" altLang="zh-CN" sz="28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GD-150S  </a:t>
              </a:r>
            </a:p>
            <a:p>
              <a:pPr>
                <a:defRPr/>
              </a:pPr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爱家  无线鞋撑干鞋机</a:t>
              </a:r>
            </a:p>
            <a:p>
              <a:pPr>
                <a:lnSpc>
                  <a:spcPct val="150000"/>
                </a:lnSpc>
              </a:pPr>
              <a:endParaRPr lang="en-US" altLang="zh-CN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产品参数  ：国际通用电压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装箱明细   ：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16pcs/</a:t>
              </a: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箱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包装尺寸  ：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24.5×17.1×8.9cm</a:t>
              </a:r>
            </a:p>
            <a:p>
              <a:pPr>
                <a:lnSpc>
                  <a:spcPct val="120000"/>
                </a:lnSpc>
              </a:pPr>
              <a:endParaRPr lang="en-US" altLang="zh-CN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功能简介：</a:t>
              </a:r>
            </a:p>
            <a:p>
              <a:pPr>
                <a:defRPr/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本产品专用于鞋子之烘干，除湿，除臭。</a:t>
              </a:r>
              <a:endParaRPr lang="zh-CN" altLang="en-US" sz="2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 bwMode="auto">
            <a:xfrm>
              <a:off x="6786578" y="3455379"/>
              <a:ext cx="1872000" cy="1587"/>
            </a:xfrm>
            <a:prstGeom prst="line">
              <a:avLst/>
            </a:prstGeom>
            <a:ln w="3810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 bwMode="auto">
            <a:xfrm>
              <a:off x="6929454" y="5669957"/>
              <a:ext cx="1872000" cy="1587"/>
            </a:xfrm>
            <a:prstGeom prst="line">
              <a:avLst/>
            </a:prstGeom>
            <a:ln w="1270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 bwMode="auto">
            <a:xfrm>
              <a:off x="6929454" y="4669825"/>
              <a:ext cx="1872000" cy="1587"/>
            </a:xfrm>
            <a:prstGeom prst="line">
              <a:avLst/>
            </a:prstGeom>
            <a:ln w="1270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7" name="矩形 16"/>
          <p:cNvSpPr/>
          <p:nvPr/>
        </p:nvSpPr>
        <p:spPr>
          <a:xfrm>
            <a:off x="142844" y="142852"/>
            <a:ext cx="2500330" cy="10715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</a:rPr>
              <a:t>订购品，尚有部分库存。</a:t>
            </a:r>
            <a:endParaRPr lang="en-US" altLang="zh-CN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</a:rPr>
              <a:t>出完库存不再备货，再订货需起订量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04251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4986</TotalTime>
  <Words>73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817</cp:revision>
  <dcterms:created xsi:type="dcterms:W3CDTF">2016-12-01T07:26:00Z</dcterms:created>
  <dcterms:modified xsi:type="dcterms:W3CDTF">2018-02-11T02:54:51Z</dcterms:modified>
</cp:coreProperties>
</file>