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8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E:\WORK\201604 PPT\201604 礼想家 PPT\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6483350" cy="6483350"/>
          </a:xfrm>
          <a:prstGeom prst="rect">
            <a:avLst/>
          </a:prstGeom>
          <a:noFill/>
        </p:spPr>
      </p:pic>
      <p:grpSp>
        <p:nvGrpSpPr>
          <p:cNvPr id="2" name="组合 25"/>
          <p:cNvGrpSpPr/>
          <p:nvPr/>
        </p:nvGrpSpPr>
        <p:grpSpPr>
          <a:xfrm>
            <a:off x="6804000" y="180000"/>
            <a:ext cx="2340000" cy="6480000"/>
            <a:chOff x="6804000" y="180000"/>
            <a:chExt cx="2340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340000" cy="6480000"/>
              <a:chOff x="6804000" y="180000"/>
              <a:chExt cx="2340000" cy="648000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804000" y="180000"/>
                <a:ext cx="2340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3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30" name="直接连接符 29"/>
            <p:cNvCxnSpPr/>
            <p:nvPr/>
          </p:nvCxnSpPr>
          <p:spPr bwMode="auto">
            <a:xfrm>
              <a:off x="6984000" y="20097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8194" name="Picture 2" descr="E:\WORK\201604 PPT\201604 礼想家 PPT\GD-02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000240"/>
            <a:ext cx="5149660" cy="4598997"/>
          </a:xfrm>
          <a:prstGeom prst="rect">
            <a:avLst/>
          </a:prstGeom>
          <a:noFill/>
        </p:spPr>
      </p:pic>
      <p:grpSp>
        <p:nvGrpSpPr>
          <p:cNvPr id="4" name="组合 34"/>
          <p:cNvGrpSpPr/>
          <p:nvPr/>
        </p:nvGrpSpPr>
        <p:grpSpPr>
          <a:xfrm>
            <a:off x="3500430" y="1142984"/>
            <a:ext cx="2857520" cy="870431"/>
            <a:chOff x="3428992" y="1142984"/>
            <a:chExt cx="2857520" cy="870431"/>
          </a:xfrm>
        </p:grpSpPr>
        <p:sp>
          <p:nvSpPr>
            <p:cNvPr id="25" name="矩形 24"/>
            <p:cNvSpPr/>
            <p:nvPr/>
          </p:nvSpPr>
          <p:spPr>
            <a:xfrm>
              <a:off x="3428992" y="1142984"/>
              <a:ext cx="2857520" cy="87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200" b="1" spc="3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百变美味</a:t>
              </a:r>
              <a:endParaRPr lang="en-US" altLang="zh-CN" sz="2200" b="1" spc="3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2200" spc="3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让餐桌更多滋味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000496" y="1574984"/>
              <a:ext cx="2143140" cy="1588"/>
            </a:xfrm>
            <a:prstGeom prst="line">
              <a:avLst/>
            </a:prstGeom>
            <a:ln>
              <a:solidFill>
                <a:srgbClr val="9917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0" y="6500834"/>
            <a:ext cx="6696033" cy="184227"/>
            <a:chOff x="0" y="6500834"/>
            <a:chExt cx="6696033" cy="184227"/>
          </a:xfrm>
        </p:grpSpPr>
        <p:sp>
          <p:nvSpPr>
            <p:cNvPr id="36" name="矩形 35"/>
            <p:cNvSpPr/>
            <p:nvPr/>
          </p:nvSpPr>
          <p:spPr>
            <a:xfrm>
              <a:off x="0" y="6500834"/>
              <a:ext cx="2000264" cy="142876"/>
            </a:xfrm>
            <a:prstGeom prst="rect">
              <a:avLst/>
            </a:prstGeom>
            <a:solidFill>
              <a:srgbClr val="E3C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30000" contrast="-40000"/>
            </a:blip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组合 37"/>
          <p:cNvGrpSpPr/>
          <p:nvPr/>
        </p:nvGrpSpPr>
        <p:grpSpPr>
          <a:xfrm>
            <a:off x="6929454" y="2186914"/>
            <a:ext cx="2071702" cy="5247590"/>
            <a:chOff x="6929454" y="2318489"/>
            <a:chExt cx="2071702" cy="5247590"/>
          </a:xfrm>
        </p:grpSpPr>
        <p:sp>
          <p:nvSpPr>
            <p:cNvPr id="39" name="Shape 67"/>
            <p:cNvSpPr>
              <a:spLocks noChangeArrowheads="1"/>
            </p:cNvSpPr>
            <p:nvPr/>
          </p:nvSpPr>
          <p:spPr bwMode="auto">
            <a:xfrm>
              <a:off x="6929454" y="2318489"/>
              <a:ext cx="2071702" cy="5247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318.00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118.00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GD-026  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 电烤箱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500W   5L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4pcs/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24.5×24.5×28cm</a:t>
              </a:r>
              <a:endParaRPr lang="zh-CN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双层网架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·mini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小烤箱节约厨房空间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单独可抽式垃圾盘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便于清洗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·15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分钟定时开关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开关旋扭设计独特</a:t>
              </a: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984000" y="3604372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 bwMode="auto">
            <a:xfrm>
              <a:off x="7000892" y="6703847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 bwMode="auto">
            <a:xfrm>
              <a:off x="6929454" y="4703583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142844" y="285728"/>
            <a:ext cx="2286016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3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4986</TotalTime>
  <Words>89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818</cp:revision>
  <dcterms:created xsi:type="dcterms:W3CDTF">2016-12-01T07:26:00Z</dcterms:created>
  <dcterms:modified xsi:type="dcterms:W3CDTF">2018-02-11T02:55:07Z</dcterms:modified>
</cp:coreProperties>
</file>