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04000" y="180000"/>
            <a:ext cx="2340000" cy="648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sp>
        <p:nvSpPr>
          <p:cNvPr id="16387" name="Shape 67"/>
          <p:cNvSpPr>
            <a:spLocks noChangeArrowheads="1"/>
          </p:cNvSpPr>
          <p:nvPr/>
        </p:nvSpPr>
        <p:spPr bwMode="auto">
          <a:xfrm>
            <a:off x="6929438" y="3672000"/>
            <a:ext cx="2036774" cy="8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产品参数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800W 9L</a:t>
            </a: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装箱明细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箱</a:t>
            </a: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包装尺寸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34.5×26×26.5cm</a:t>
            </a:r>
          </a:p>
        </p:txBody>
      </p:sp>
      <p:sp>
        <p:nvSpPr>
          <p:cNvPr id="15364" name="Shape 68"/>
          <p:cNvSpPr>
            <a:spLocks noChangeArrowheads="1"/>
          </p:cNvSpPr>
          <p:nvPr/>
        </p:nvSpPr>
        <p:spPr bwMode="auto">
          <a:xfrm>
            <a:off x="6929438" y="2857496"/>
            <a:ext cx="216217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19" rIns="45719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rPr>
              <a:t>GD-E016P</a:t>
            </a:r>
          </a:p>
          <a:p>
            <a:pPr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爱家 电烤箱</a:t>
            </a:r>
          </a:p>
        </p:txBody>
      </p:sp>
      <p:sp>
        <p:nvSpPr>
          <p:cNvPr id="15365" name="Shape 70"/>
          <p:cNvSpPr>
            <a:spLocks noChangeArrowheads="1"/>
          </p:cNvSpPr>
          <p:nvPr/>
        </p:nvSpPr>
        <p:spPr bwMode="auto">
          <a:xfrm>
            <a:off x="6929438" y="4572000"/>
            <a:ext cx="25939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功能简介：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050" b="1" dirty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·15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分钟定时开关控制烘烤时间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050" b="1" dirty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·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上下石英管加热，快速高效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050" b="1" dirty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·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承渣盘为独立抽取式设计，便于清洗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050" b="1" dirty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·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温控安全装置</a:t>
            </a:r>
          </a:p>
        </p:txBody>
      </p:sp>
      <p:pic>
        <p:nvPicPr>
          <p:cNvPr id="9" name="Picture 2" descr="E:\WORK\201604 PPT\201604 礼想家 PPT\NEW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8000" y="1857364"/>
            <a:ext cx="1440000" cy="640421"/>
          </a:xfrm>
          <a:prstGeom prst="rect">
            <a:avLst/>
          </a:prstGeom>
          <a:noFill/>
        </p:spPr>
      </p:pic>
      <p:sp>
        <p:nvSpPr>
          <p:cNvPr id="10" name="Shape 67"/>
          <p:cNvSpPr>
            <a:spLocks noChangeArrowheads="1"/>
          </p:cNvSpPr>
          <p:nvPr/>
        </p:nvSpPr>
        <p:spPr bwMode="auto">
          <a:xfrm>
            <a:off x="6929454" y="2143116"/>
            <a:ext cx="2214546" cy="99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rPr>
              <a:t>市场参考价：</a:t>
            </a:r>
            <a:r>
              <a:rPr lang="en-US" altLang="zh-CN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rPr>
              <a:t>398.00</a:t>
            </a:r>
            <a:endParaRPr lang="zh-CN" altLang="en-US" sz="1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rPr>
              <a:t>批发价：</a:t>
            </a:r>
            <a:r>
              <a:rPr lang="en-US" altLang="zh-CN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rPr>
              <a:t>130.00</a:t>
            </a:r>
            <a:endParaRPr lang="zh-CN" altLang="en-US" sz="1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6929454" y="3571876"/>
            <a:ext cx="1872000" cy="1587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>
            <a:off x="6984000" y="4498983"/>
            <a:ext cx="1872000" cy="1587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>
            <a:off x="6984000" y="2009764"/>
            <a:ext cx="1872000" cy="158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E:\WORK\201604 PPT\201604 礼想家 PPT\03-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00" y="180000"/>
            <a:ext cx="6480008" cy="6480000"/>
          </a:xfrm>
          <a:prstGeom prst="rect">
            <a:avLst/>
          </a:prstGeom>
          <a:noFill/>
        </p:spPr>
      </p:pic>
      <p:pic>
        <p:nvPicPr>
          <p:cNvPr id="16" name="Picture 2" descr="E:\WORK\201604 PPT\201604 礼想家 PPT\NEW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00" y="1000108"/>
            <a:ext cx="1440000" cy="640421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738000" y="1785926"/>
            <a:ext cx="38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体验舌尖上的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烤制美味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828000" y="1785926"/>
            <a:ext cx="3060000" cy="3246"/>
          </a:xfrm>
          <a:prstGeom prst="line">
            <a:avLst/>
          </a:prstGeom>
          <a:ln w="28575">
            <a:solidFill>
              <a:srgbClr val="AF341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组合 26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28" name="矩形 27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5">
              <a:lum bright="1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143240" y="785794"/>
          <a:ext cx="100013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42862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92D050"/>
                          </a:solidFill>
                        </a:rPr>
                        <a:t>订购品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69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819</cp:revision>
  <dcterms:created xsi:type="dcterms:W3CDTF">2016-12-01T07:26:00Z</dcterms:created>
  <dcterms:modified xsi:type="dcterms:W3CDTF">2018-02-11T02:55:15Z</dcterms:modified>
</cp:coreProperties>
</file>