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E:\WORK\201604 PPT\201604 礼想家 PPT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6483350" cy="6483350"/>
          </a:xfrm>
          <a:prstGeom prst="rect">
            <a:avLst/>
          </a:prstGeom>
          <a:noFill/>
        </p:spPr>
      </p:pic>
      <p:grpSp>
        <p:nvGrpSpPr>
          <p:cNvPr id="2" name="组合 24"/>
          <p:cNvGrpSpPr/>
          <p:nvPr/>
        </p:nvGrpSpPr>
        <p:grpSpPr>
          <a:xfrm>
            <a:off x="6804000" y="180000"/>
            <a:ext cx="2340000" cy="6480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29" name="直接连接符 28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4339" name="Picture 3" descr="E:\WORK\201604 PPT\201604 礼想家 PPT\GD-500E.png"/>
          <p:cNvPicPr>
            <a:picLocks noChangeAspect="1" noChangeArrowheads="1"/>
          </p:cNvPicPr>
          <p:nvPr/>
        </p:nvPicPr>
        <p:blipFill>
          <a:blip r:embed="rId4"/>
          <a:srcRect b="23046"/>
          <a:stretch>
            <a:fillRect/>
          </a:stretch>
        </p:blipFill>
        <p:spPr bwMode="auto">
          <a:xfrm>
            <a:off x="2260605" y="2285992"/>
            <a:ext cx="4454535" cy="3857652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785786" y="1285860"/>
            <a:ext cx="3929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让您远离</a:t>
            </a:r>
            <a:endParaRPr lang="en-US" altLang="zh-CN" sz="24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发霉、潮湿的困扰</a:t>
            </a:r>
          </a:p>
        </p:txBody>
      </p:sp>
      <p:grpSp>
        <p:nvGrpSpPr>
          <p:cNvPr id="4" name="组合 31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33" name="矩形 32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组合 34"/>
          <p:cNvGrpSpPr/>
          <p:nvPr/>
        </p:nvGrpSpPr>
        <p:grpSpPr>
          <a:xfrm>
            <a:off x="6929454" y="2186914"/>
            <a:ext cx="2071702" cy="5343771"/>
            <a:chOff x="6929454" y="2318489"/>
            <a:chExt cx="2071702" cy="5343771"/>
          </a:xfrm>
        </p:grpSpPr>
        <p:sp>
          <p:nvSpPr>
            <p:cNvPr id="36" name="Shape 67"/>
            <p:cNvSpPr>
              <a:spLocks noChangeArrowheads="1"/>
            </p:cNvSpPr>
            <p:nvPr/>
          </p:nvSpPr>
          <p:spPr bwMode="auto">
            <a:xfrm>
              <a:off x="6929454" y="2318489"/>
              <a:ext cx="2071702" cy="5343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368.00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70.00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GD-500E  </a:t>
              </a:r>
            </a:p>
            <a:p>
              <a:pPr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无线式迷你除湿机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(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椭圆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)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：国际通用电压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22×6.5×16cm</a:t>
              </a:r>
              <a:endParaRPr lang="zh-CN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本产品可放置于密闭小间内除湿，以防止物品发霉。如：鞋子、衣服抽屉橱柜、衣物整理箱、相机防潮箱、鞋柜、书柜、计算机磁盘盒、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CD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卡带柜、钢琴内部、干粮箱等。强效除湿；环保安全；健康无害；经济省钱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。</a:t>
              </a: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6984000" y="3604372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>
              <a:off x="6929454" y="6703847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 bwMode="auto">
            <a:xfrm>
              <a:off x="7000892" y="4560707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214282" y="142852"/>
            <a:ext cx="2500330" cy="1143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5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129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820</cp:revision>
  <dcterms:created xsi:type="dcterms:W3CDTF">2016-12-01T07:26:00Z</dcterms:created>
  <dcterms:modified xsi:type="dcterms:W3CDTF">2018-02-11T02:55:24Z</dcterms:modified>
</cp:coreProperties>
</file>