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688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 descr="159-160美固-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214290"/>
            <a:ext cx="6429420" cy="6501480"/>
          </a:xfrm>
          <a:prstGeom prst="rect">
            <a:avLst/>
          </a:prstGeom>
        </p:spPr>
      </p:pic>
      <p:pic>
        <p:nvPicPr>
          <p:cNvPr id="2051" name="Picture 3" descr="C:\Users\Administrator\Desktop\95-96美固引导页-0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14744" y="285728"/>
            <a:ext cx="2683440" cy="500066"/>
          </a:xfrm>
          <a:prstGeom prst="rect">
            <a:avLst/>
          </a:prstGeom>
          <a:noFill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86610" y="468555"/>
            <a:ext cx="742950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矩形 8"/>
          <p:cNvSpPr/>
          <p:nvPr/>
        </p:nvSpPr>
        <p:spPr>
          <a:xfrm>
            <a:off x="6643702" y="1857364"/>
            <a:ext cx="2357454" cy="41395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 smtClean="0">
                <a:latin typeface="微软雅黑" charset="0"/>
                <a:ea typeface="微软雅黑" charset="0"/>
                <a:sym typeface="黑体" pitchFamily="49" charset="-122"/>
              </a:rPr>
              <a:t>F18 (</a:t>
            </a:r>
            <a:r>
              <a:rPr lang="zh-CN" altLang="en-US" sz="1600" b="1" dirty="0" smtClean="0">
                <a:latin typeface="微软雅黑" charset="0"/>
                <a:ea typeface="微软雅黑" charset="0"/>
                <a:sym typeface="黑体" pitchFamily="49" charset="-122"/>
              </a:rPr>
              <a:t>灰色</a:t>
            </a:r>
            <a:r>
              <a:rPr lang="en-US" altLang="zh-CN" sz="1600" b="1" dirty="0" smtClean="0">
                <a:latin typeface="微软雅黑" charset="0"/>
                <a:ea typeface="微软雅黑" charset="0"/>
                <a:sym typeface="黑体" pitchFamily="49" charset="-122"/>
              </a:rPr>
              <a:t>) / F18 (</a:t>
            </a:r>
            <a:r>
              <a:rPr lang="zh-CN" altLang="en-US" sz="1600" b="1" dirty="0" smtClean="0">
                <a:latin typeface="微软雅黑" charset="0"/>
                <a:ea typeface="微软雅黑" charset="0"/>
                <a:sym typeface="黑体" pitchFamily="49" charset="-122"/>
              </a:rPr>
              <a:t>蓝色</a:t>
            </a:r>
            <a:r>
              <a:rPr lang="en-US" altLang="zh-CN" sz="1600" b="1" dirty="0" smtClean="0">
                <a:latin typeface="微软雅黑" charset="0"/>
                <a:ea typeface="微软雅黑" charset="0"/>
                <a:sym typeface="黑体" pitchFamily="49" charset="-122"/>
              </a:rPr>
              <a:t>)</a:t>
            </a:r>
            <a:r>
              <a:rPr lang="zh-CN" altLang="en-US" sz="1600" b="1" dirty="0" smtClean="0">
                <a:latin typeface="微软雅黑" charset="0"/>
                <a:ea typeface="微软雅黑" charset="0"/>
                <a:sym typeface="黑体" pitchFamily="49" charset="-122"/>
              </a:rPr>
              <a:t>车载冷暖箱</a:t>
            </a:r>
            <a:endParaRPr lang="en-US" altLang="zh-CN" sz="1600" b="1" dirty="0" smtClean="0">
              <a:latin typeface="微软雅黑" charset="0"/>
              <a:ea typeface="微软雅黑" charset="0"/>
              <a:sym typeface="黑体" pitchFamily="49" charset="-122"/>
            </a:endParaRPr>
          </a:p>
          <a:p>
            <a:endParaRPr lang="zh-CN" altLang="en-US" sz="1400" b="1" dirty="0" smtClean="0">
              <a:latin typeface="微软雅黑" charset="0"/>
              <a:ea typeface="微软雅黑" charset="0"/>
              <a:sym typeface="黑体" pitchFamily="49" charset="-122"/>
            </a:endParaRPr>
          </a:p>
          <a:p>
            <a:r>
              <a:rPr lang="zh-CN" altLang="en-US" sz="1400" b="1" dirty="0" smtClean="0">
                <a:effectLst/>
                <a:latin typeface="微软雅黑" charset="0"/>
                <a:ea typeface="微软雅黑" charset="0"/>
              </a:rPr>
              <a:t>市场参考价：</a:t>
            </a:r>
            <a:r>
              <a:rPr lang="en-US" altLang="zh-CN" sz="1400" b="1" dirty="0" smtClean="0">
                <a:effectLst/>
                <a:latin typeface="微软雅黑" charset="0"/>
                <a:ea typeface="微软雅黑" charset="0"/>
              </a:rPr>
              <a:t> 868.00</a:t>
            </a:r>
          </a:p>
          <a:p>
            <a:r>
              <a:rPr lang="zh-CN" altLang="en-US" sz="1400" b="1" dirty="0" smtClean="0">
                <a:effectLst/>
                <a:latin typeface="微软雅黑" charset="0"/>
                <a:ea typeface="微软雅黑" charset="0"/>
              </a:rPr>
              <a:t>批发价：</a:t>
            </a:r>
            <a:r>
              <a:rPr lang="en-US" altLang="zh-CN" sz="1400" b="1" dirty="0" smtClean="0">
                <a:latin typeface="微软雅黑" charset="0"/>
                <a:ea typeface="微软雅黑" charset="0"/>
              </a:rPr>
              <a:t> 515.00</a:t>
            </a:r>
            <a:endParaRPr lang="en-US" altLang="zh-CN" sz="1400" b="1" dirty="0" smtClean="0">
              <a:effectLst/>
              <a:latin typeface="微软雅黑" charset="0"/>
              <a:ea typeface="微软雅黑" charset="0"/>
            </a:endParaRPr>
          </a:p>
          <a:p>
            <a:endParaRPr lang="en-US" altLang="zh-CN" sz="1400" b="1" dirty="0" smtClean="0">
              <a:effectLst/>
              <a:latin typeface="微软雅黑" charset="0"/>
              <a:ea typeface="微软雅黑" charset="0"/>
            </a:endParaRPr>
          </a:p>
          <a:p>
            <a:r>
              <a:rPr lang="zh-CN" altLang="en-US" sz="1200" b="1" dirty="0" smtClean="0">
                <a:latin typeface="微软雅黑" charset="0"/>
                <a:ea typeface="微软雅黑" charset="0"/>
              </a:rPr>
              <a:t>规格：</a:t>
            </a:r>
            <a:r>
              <a:rPr lang="en-US" altLang="zh-CN" sz="1200" b="1" dirty="0" smtClean="0">
                <a:latin typeface="微软雅黑" charset="0"/>
                <a:ea typeface="微软雅黑" charset="0"/>
              </a:rPr>
              <a:t>12V DC  50W  </a:t>
            </a:r>
          </a:p>
          <a:p>
            <a:r>
              <a:rPr lang="zh-CN" altLang="en-US" sz="1200" b="1" dirty="0" smtClean="0">
                <a:latin typeface="微软雅黑" charset="0"/>
                <a:ea typeface="微软雅黑" charset="0"/>
              </a:rPr>
              <a:t>容量：</a:t>
            </a:r>
            <a:r>
              <a:rPr lang="en-US" altLang="zh-CN" sz="1200" b="1" dirty="0" smtClean="0">
                <a:latin typeface="微软雅黑" charset="0"/>
                <a:ea typeface="微软雅黑" charset="0"/>
              </a:rPr>
              <a:t>18L  6.5KG</a:t>
            </a:r>
          </a:p>
          <a:p>
            <a:r>
              <a:rPr lang="zh-CN" altLang="en-US" sz="1200" b="1" dirty="0" smtClean="0">
                <a:latin typeface="微软雅黑" charset="0"/>
                <a:ea typeface="微软雅黑" charset="0"/>
              </a:rPr>
              <a:t>产品尺寸：</a:t>
            </a:r>
            <a:r>
              <a:rPr lang="en-US" altLang="zh-CN" sz="1200" b="1" dirty="0" smtClean="0">
                <a:latin typeface="微软雅黑" charset="0"/>
                <a:ea typeface="微软雅黑" charset="0"/>
              </a:rPr>
              <a:t>280x336x508mm</a:t>
            </a:r>
          </a:p>
          <a:p>
            <a:r>
              <a:rPr lang="zh-CN" altLang="en-US" sz="1200" b="1" dirty="0" smtClean="0">
                <a:latin typeface="微软雅黑" charset="0"/>
                <a:ea typeface="微软雅黑" charset="0"/>
              </a:rPr>
              <a:t>装箱明细：</a:t>
            </a:r>
            <a:r>
              <a:rPr lang="en-US" altLang="zh-CN" sz="1200" b="1" dirty="0" smtClean="0">
                <a:latin typeface="微软雅黑" charset="0"/>
                <a:ea typeface="微软雅黑" charset="0"/>
              </a:rPr>
              <a:t>1pcs/</a:t>
            </a:r>
            <a:r>
              <a:rPr lang="zh-CN" altLang="en-US" sz="1200" b="1" dirty="0" smtClean="0">
                <a:latin typeface="微软雅黑" charset="0"/>
                <a:ea typeface="微软雅黑" charset="0"/>
              </a:rPr>
              <a:t>箱</a:t>
            </a:r>
            <a:endParaRPr lang="en-US" altLang="zh-CN" sz="1200" b="1" dirty="0" smtClean="0">
              <a:latin typeface="微软雅黑" charset="0"/>
              <a:ea typeface="微软雅黑" charset="0"/>
            </a:endParaRPr>
          </a:p>
          <a:p>
            <a:endParaRPr lang="en-US" altLang="zh-CN" sz="1400" b="1" dirty="0" smtClean="0">
              <a:effectLst/>
              <a:latin typeface="微软雅黑" charset="0"/>
              <a:ea typeface="微软雅黑" charset="0"/>
            </a:endParaRPr>
          </a:p>
          <a:p>
            <a:r>
              <a:rPr lang="zh-CN" altLang="en-US" sz="1100" b="1" dirty="0" smtClean="0">
                <a:latin typeface="微软雅黑" charset="0"/>
                <a:ea typeface="微软雅黑" charset="0"/>
              </a:rPr>
              <a:t>制冷、加热温度范围：</a:t>
            </a:r>
          </a:p>
          <a:p>
            <a:r>
              <a:rPr lang="zh-CN" altLang="en-US" sz="1100" b="1" dirty="0" smtClean="0">
                <a:latin typeface="微软雅黑" charset="0"/>
                <a:ea typeface="微软雅黑" charset="0"/>
              </a:rPr>
              <a:t>最大制冷可低于环境温度</a:t>
            </a:r>
            <a:r>
              <a:rPr lang="en-US" altLang="zh-CN" sz="1100" b="1" dirty="0" smtClean="0">
                <a:latin typeface="微软雅黑" charset="0"/>
                <a:ea typeface="微软雅黑" charset="0"/>
              </a:rPr>
              <a:t>20℃</a:t>
            </a:r>
            <a:r>
              <a:rPr lang="zh-CN" altLang="en-US" sz="1100" b="1" dirty="0" smtClean="0">
                <a:latin typeface="微软雅黑" charset="0"/>
                <a:ea typeface="微软雅黑" charset="0"/>
              </a:rPr>
              <a:t>，加热最高可至</a:t>
            </a:r>
            <a:r>
              <a:rPr lang="en-US" altLang="zh-CN" sz="1100" b="1" dirty="0" smtClean="0">
                <a:latin typeface="微软雅黑" charset="0"/>
                <a:ea typeface="微软雅黑" charset="0"/>
              </a:rPr>
              <a:t>55℃</a:t>
            </a:r>
          </a:p>
          <a:p>
            <a:endParaRPr lang="en-US" altLang="zh-CN" sz="1200" b="1" dirty="0" smtClean="0">
              <a:effectLst/>
              <a:latin typeface="微软雅黑" charset="0"/>
              <a:ea typeface="微软雅黑" charset="0"/>
            </a:endParaRPr>
          </a:p>
          <a:p>
            <a:r>
              <a:rPr lang="zh-CN" altLang="en-US" sz="1200" b="1" dirty="0" smtClean="0">
                <a:latin typeface="微软雅黑" charset="0"/>
                <a:ea typeface="微软雅黑" charset="0"/>
              </a:rPr>
              <a:t>车用冷暖箱，可直立或横卧放置，软触摸按键，温度显示和控制功能，箱内配隔板，方便物品放置，隐藏式把手和磁性锁扣设计，更方便开门</a:t>
            </a:r>
          </a:p>
        </p:txBody>
      </p:sp>
      <p:pic>
        <p:nvPicPr>
          <p:cNvPr id="14" name="图片 13" descr="159-160美固-03.png"/>
          <p:cNvPicPr>
            <a:picLocks noChangeAspect="1"/>
          </p:cNvPicPr>
          <p:nvPr/>
        </p:nvPicPr>
        <p:blipFill>
          <a:blip r:embed="rId5" cstate="print"/>
          <a:srcRect b="49469"/>
          <a:stretch>
            <a:fillRect/>
          </a:stretch>
        </p:blipFill>
        <p:spPr>
          <a:xfrm>
            <a:off x="5000628" y="5214950"/>
            <a:ext cx="696433" cy="1428760"/>
          </a:xfrm>
          <a:prstGeom prst="rect">
            <a:avLst/>
          </a:prstGeom>
        </p:spPr>
      </p:pic>
      <p:pic>
        <p:nvPicPr>
          <p:cNvPr id="15" name="图片 14" descr="159-160美固-05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71604" y="428604"/>
            <a:ext cx="1285884" cy="1828481"/>
          </a:xfrm>
          <a:prstGeom prst="rect">
            <a:avLst/>
          </a:prstGeom>
        </p:spPr>
      </p:pic>
      <p:pic>
        <p:nvPicPr>
          <p:cNvPr id="16" name="图片 15" descr="159-160美固-06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8596" y="500042"/>
            <a:ext cx="1263585" cy="1716990"/>
          </a:xfrm>
          <a:prstGeom prst="rect">
            <a:avLst/>
          </a:prstGeom>
        </p:spPr>
      </p:pic>
      <p:pic>
        <p:nvPicPr>
          <p:cNvPr id="18" name="图片 17" descr="159-160美固-03.png"/>
          <p:cNvPicPr>
            <a:picLocks noChangeAspect="1"/>
          </p:cNvPicPr>
          <p:nvPr/>
        </p:nvPicPr>
        <p:blipFill>
          <a:blip r:embed="rId5" cstate="print"/>
          <a:srcRect t="50531"/>
          <a:stretch>
            <a:fillRect/>
          </a:stretch>
        </p:blipFill>
        <p:spPr>
          <a:xfrm>
            <a:off x="5715008" y="5214950"/>
            <a:ext cx="696433" cy="1398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573203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4996</TotalTime>
  <Words>100</Words>
  <Application>Microsoft Office PowerPoint</Application>
  <PresentationFormat>全屏显示(4:3)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822</cp:revision>
  <dcterms:created xsi:type="dcterms:W3CDTF">2016-12-01T07:26:00Z</dcterms:created>
  <dcterms:modified xsi:type="dcterms:W3CDTF">2018-02-11T03:04:57Z</dcterms:modified>
</cp:coreProperties>
</file>