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8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159-160美固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85728"/>
            <a:ext cx="6429372" cy="6429372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610" y="214290"/>
            <a:ext cx="7429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643702" y="1214422"/>
            <a:ext cx="2357454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U06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车载冷暖箱</a:t>
            </a: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市场参考价：</a:t>
            </a:r>
            <a:r>
              <a:rPr lang="en-US" altLang="zh-CN" sz="1400" b="1" dirty="0" smtClean="0">
                <a:effectLst/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398.00</a:t>
            </a:r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批发价：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163.00</a:t>
            </a:r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规格：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12V DC 30W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容量：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6.2L  1.6KG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产品尺寸：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335×210×210mm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装箱明细：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4pcs/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箱</a:t>
            </a:r>
            <a:endParaRPr lang="en-US" altLang="zh-CN" sz="1200" b="1" dirty="0" smtClean="0"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100" b="1" dirty="0" smtClean="0">
                <a:latin typeface="微软雅黑" charset="0"/>
                <a:ea typeface="微软雅黑" charset="0"/>
              </a:rPr>
              <a:t>制冷温度范围：</a:t>
            </a:r>
          </a:p>
          <a:p>
            <a:r>
              <a:rPr lang="zh-CN" altLang="en-US" sz="1100" b="1" dirty="0" smtClean="0">
                <a:latin typeface="微软雅黑" charset="0"/>
                <a:ea typeface="微软雅黑" charset="0"/>
              </a:rPr>
              <a:t>最大制冷可低于环境温度</a:t>
            </a:r>
            <a:r>
              <a:rPr lang="en-US" altLang="zh-CN" sz="1100" b="1" dirty="0" smtClean="0">
                <a:latin typeface="微软雅黑" charset="0"/>
                <a:ea typeface="微软雅黑" charset="0"/>
              </a:rPr>
              <a:t>15℃</a:t>
            </a:r>
            <a:r>
              <a:rPr lang="zh-CN" altLang="en-US" sz="1100" b="1" dirty="0" smtClean="0">
                <a:latin typeface="微软雅黑" charset="0"/>
                <a:ea typeface="微软雅黑" charset="0"/>
              </a:rPr>
              <a:t>，加热最高可至</a:t>
            </a:r>
            <a:r>
              <a:rPr lang="en-US" altLang="zh-CN" sz="1100" b="1" dirty="0" smtClean="0">
                <a:latin typeface="微软雅黑" charset="0"/>
                <a:ea typeface="微软雅黑" charset="0"/>
              </a:rPr>
              <a:t>55℃</a:t>
            </a:r>
          </a:p>
          <a:p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可放置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8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罐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330ML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铝罐装饮料，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可制冷和加热，满足多用途使用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更方便携带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雪花状出风口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一体式隐藏电源线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防翻盖韧带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便携式背带</a:t>
            </a:r>
            <a:endParaRPr lang="zh-CN" altLang="en-US" sz="1200" b="1" dirty="0" smtClean="0">
              <a:effectLst/>
              <a:latin typeface="微软雅黑" charset="0"/>
              <a:ea typeface="微软雅黑" charset="0"/>
            </a:endParaRPr>
          </a:p>
        </p:txBody>
      </p:sp>
      <p:pic>
        <p:nvPicPr>
          <p:cNvPr id="14" name="Picture 5" descr="C:\Users\Administrator\Desktop\95-96美固引导页-0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357166"/>
            <a:ext cx="2683440" cy="500066"/>
          </a:xfrm>
          <a:prstGeom prst="rect">
            <a:avLst/>
          </a:prstGeom>
          <a:noFill/>
        </p:spPr>
      </p:pic>
      <p:pic>
        <p:nvPicPr>
          <p:cNvPr id="15" name="图片 14" descr="159-160美固-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572" y="5286412"/>
            <a:ext cx="2445428" cy="15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687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4996</TotalTime>
  <Words>82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823</cp:revision>
  <dcterms:created xsi:type="dcterms:W3CDTF">2016-12-01T07:26:00Z</dcterms:created>
  <dcterms:modified xsi:type="dcterms:W3CDTF">2018-02-11T03:05:09Z</dcterms:modified>
</cp:coreProperties>
</file>