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9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302"/>
          <a:stretch>
            <a:fillRect/>
          </a:stretch>
        </p:blipFill>
        <p:spPr bwMode="auto">
          <a:xfrm>
            <a:off x="-3621" y="-27305"/>
            <a:ext cx="6582221" cy="689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643702" y="1611563"/>
            <a:ext cx="235745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U15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车载冷藏箱</a:t>
            </a: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市场参考价：</a:t>
            </a:r>
            <a:r>
              <a:rPr lang="en-US" altLang="zh-CN" sz="1400" b="1" dirty="0" smtClean="0">
                <a:effectLst/>
                <a:latin typeface="微软雅黑" charset="0"/>
                <a:ea typeface="微软雅黑" charset="0"/>
              </a:rPr>
              <a:t> 598.00</a:t>
            </a: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批发价：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240.00</a:t>
            </a: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规格：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12V DC      35W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容量：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15L     3.5KG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产品尺寸：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345×225×425mm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装箱明细：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1pcs/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箱</a:t>
            </a:r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制冷温度范围：</a:t>
            </a:r>
          </a:p>
          <a:p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制冷最大可低于环境温度</a:t>
            </a:r>
            <a:r>
              <a:rPr lang="en-US" altLang="zh-CN" sz="1100" b="1" dirty="0" smtClean="0">
                <a:effectLst/>
                <a:latin typeface="微软雅黑" charset="0"/>
                <a:ea typeface="微软雅黑" charset="0"/>
              </a:rPr>
              <a:t>18℃</a:t>
            </a:r>
          </a:p>
          <a:p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这是一款供两人外出游玩时存放食物的冰箱，箱内体积为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15L,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箱体内部足够竖直放置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1.5L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瓶高的饮料。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纤细的外形，可放置在车内座位狭小的空间里。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便携式的提手，不仅方便携带，更能支撑顶盖方便拿取箱体内的物品。</a:t>
            </a:r>
          </a:p>
        </p:txBody>
      </p:sp>
      <p:pic>
        <p:nvPicPr>
          <p:cNvPr id="14" name="Picture 3" descr="C:\Users\Administrator\Desktop\95-96美固引导页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68" y="3356886"/>
            <a:ext cx="1214446" cy="94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894" y="4517157"/>
            <a:ext cx="1186180" cy="92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894" y="5661427"/>
            <a:ext cx="1207135" cy="92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610" y="468555"/>
            <a:ext cx="7429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58911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4996</TotalTime>
  <Words>108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824</cp:revision>
  <dcterms:created xsi:type="dcterms:W3CDTF">2016-12-01T07:26:00Z</dcterms:created>
  <dcterms:modified xsi:type="dcterms:W3CDTF">2018-02-11T03:05:18Z</dcterms:modified>
</cp:coreProperties>
</file>