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572264" y="0"/>
            <a:ext cx="2571736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3702" y="1285860"/>
            <a:ext cx="2357454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T08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车载冷热箱</a:t>
            </a:r>
            <a:endParaRPr lang="en-US" altLang="zh-CN" sz="1600" b="1" dirty="0" smtClean="0">
              <a:latin typeface="微软雅黑" charset="0"/>
              <a:ea typeface="微软雅黑" charset="0"/>
              <a:sym typeface="黑体" pitchFamily="49" charset="-122"/>
            </a:endParaRPr>
          </a:p>
          <a:p>
            <a:pPr>
              <a:buFont typeface="Arial" charset="0"/>
              <a:buNone/>
              <a:defRPr/>
            </a:pPr>
            <a:endParaRPr lang="en-US" altLang="zh-CN" sz="1400" b="1" dirty="0" smtClean="0">
              <a:effectLst/>
              <a:latin typeface="微软雅黑" charset="0"/>
              <a:ea typeface="微软雅黑" charset="0"/>
              <a:sym typeface="黑体" pitchFamily="49" charset="-122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effectLst/>
                <a:latin typeface="微软雅黑" charset="0"/>
                <a:ea typeface="微软雅黑" charset="0"/>
              </a:rPr>
              <a:t> 636.00</a:t>
            </a: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260.00</a:t>
            </a:r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规格：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12V DC      32W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8L     3.2KG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产品尺寸：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440×200×300mm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3pcs/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制冷、加热温度范围：</a:t>
            </a: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制冷最大可低于环境温度</a:t>
            </a:r>
            <a:r>
              <a:rPr lang="en-US" altLang="zh-CN" sz="1100" b="1" dirty="0" smtClean="0">
                <a:effectLst/>
                <a:latin typeface="微软雅黑" charset="0"/>
                <a:ea typeface="微软雅黑" charset="0"/>
              </a:rPr>
              <a:t>15℃</a:t>
            </a:r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，加热最高可至</a:t>
            </a:r>
            <a:r>
              <a:rPr lang="en-US" altLang="zh-CN" sz="1100" b="1" dirty="0" smtClean="0">
                <a:effectLst/>
                <a:latin typeface="微软雅黑" charset="0"/>
                <a:ea typeface="微软雅黑" charset="0"/>
              </a:rPr>
              <a:t>65℃</a:t>
            </a:r>
          </a:p>
          <a:p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这款产品的设计灵感源自汽车扶手箱，功能多样，可作为舒适的扶手，让您倍感体贴关怀</a:t>
            </a:r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它可用车上任何一条安全带固定，安全便携是您旅途中的首选和良友伴侣可调节肩带，方便您携带到任何地方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箱体内配小链条可防止箱盖打开时翻到可作为舒适的扶手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两个方便实用的饮料杯座</a:t>
            </a:r>
          </a:p>
        </p:txBody>
      </p:sp>
      <p:pic>
        <p:nvPicPr>
          <p:cNvPr id="5122" name="Picture 2" descr="C:\Users\Administrator\Desktop\97-100美固-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" y="1124571"/>
            <a:ext cx="5143504" cy="5212429"/>
          </a:xfrm>
          <a:prstGeom prst="rect">
            <a:avLst/>
          </a:prstGeom>
          <a:noFill/>
        </p:spPr>
      </p:pic>
      <p:pic>
        <p:nvPicPr>
          <p:cNvPr id="15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228865"/>
            <a:ext cx="1346892" cy="405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50455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4996</TotalTime>
  <Words>133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825</cp:revision>
  <dcterms:created xsi:type="dcterms:W3CDTF">2016-12-01T07:26:00Z</dcterms:created>
  <dcterms:modified xsi:type="dcterms:W3CDTF">2018-02-11T03:05:26Z</dcterms:modified>
</cp:coreProperties>
</file>