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W4A0969-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9845" y="-19685"/>
            <a:ext cx="5410835" cy="688340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128714" y="1185871"/>
            <a:ext cx="2595880" cy="1055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可以深蓝入境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也可以繁星熠熠</a:t>
            </a:r>
          </a:p>
          <a:p>
            <a:pPr algn="l"/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海洋系列的色彩，总是带着无限的抚慰力量</a:t>
            </a:r>
          </a:p>
          <a:p>
            <a:pPr algn="l"/>
            <a:r>
              <a:rPr lang="zh-CN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尤其在斯堪的纳维亚风格的空间里，点点星光闪烁，</a:t>
            </a:r>
          </a:p>
          <a:p>
            <a:pPr algn="l"/>
            <a:r>
              <a:rPr lang="zh-CN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颜色的质感和层次更加得到放大的表现</a:t>
            </a:r>
          </a:p>
        </p:txBody>
      </p:sp>
      <p:pic>
        <p:nvPicPr>
          <p:cNvPr id="6" name="图片 5" descr="IMG_74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710" y="3536950"/>
            <a:ext cx="1544320" cy="332105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590831" cy="313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LF-G053    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尚蓝 烹调工具七件套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198.00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62.00</a:t>
            </a: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18×18×36cm      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材质：尼龙、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AS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ABS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05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5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多件组合，功能性丰富。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亮面尼龙系列，凸显产品质感。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配有支架，有效收纳，节约空间。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产品采用食品级材质，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200℃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耐高温，无毒无味。</a:t>
            </a:r>
            <a:endParaRPr lang="zh-CN" altLang="en-US" sz="105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8375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4891</TotalTime>
  <Words>121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498</cp:revision>
  <dcterms:created xsi:type="dcterms:W3CDTF">2016-12-01T07:26:00Z</dcterms:created>
  <dcterms:modified xsi:type="dcterms:W3CDTF">2018-02-09T07:54:19Z</dcterms:modified>
</cp:coreProperties>
</file>