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693" r:id="rId2"/>
  </p:sldIdLst>
  <p:sldSz cx="9144000" cy="6858000" type="screen4x3"/>
  <p:notesSz cx="6858000" cy="9144000"/>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smNativeData">
      <pr:smAppRevision xmlns:pr="pr" xmlns="" dt="1490162164" val="694"/>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94869" autoAdjust="0"/>
  </p:normalViewPr>
  <p:slideViewPr>
    <p:cSldViewPr showGuides="1">
      <p:cViewPr>
        <p:scale>
          <a:sx n="100" d="100"/>
          <a:sy n="100" d="100"/>
        </p:scale>
        <p:origin x="-336" y="-114"/>
      </p:cViewPr>
      <p:guideLst>
        <p:guide orient="horz" pos="210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5" d="100"/>
        <a:sy n="25" d="100"/>
      </p:scale>
      <p:origin x="0" y="0"/>
    </p:cViewPr>
  </p:sorterViewPr>
  <p:notesViewPr>
    <p:cSldViewPr showGuides="1">
      <p:cViewPr>
        <p:scale>
          <a:sx n="81" d="100"/>
          <a:sy n="81" d="100"/>
        </p:scale>
        <p:origin x="284" y="235"/>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AAAAAA=="/>
              </a:ext>
            </a:extLst>
          </p:cNvSpPr>
          <p:nvPr>
            <p:ph type="hdr" sz="quarter"/>
          </p:nvPr>
        </p:nvSpPr>
        <p:spPr>
          <a:xfrm>
            <a:off x="0" y="0"/>
            <a:ext cx="2971800" cy="45910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gn="l">
              <a:defRPr lang="zh-CN" sz="1200"/>
            </a:pPr>
            <a:endParaRPr/>
          </a:p>
        </p:txBody>
      </p:sp>
      <p:sp>
        <p:nvSpPr>
          <p:cNvPr id="3" name="日期占位符 2"/>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AAAAAA=="/>
              </a:ext>
            </a:extLst>
          </p:cNvSpPr>
          <p:nvPr>
            <p:ph type="dt" idx="1"/>
          </p:nvPr>
        </p:nvSpPr>
        <p:spPr>
          <a:xfrm>
            <a:off x="3884930" y="0"/>
            <a:ext cx="2971800" cy="45910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gn="r">
              <a:defRPr lang="zh-CN" sz="1200"/>
            </a:pPr>
            <a:fld id="{3F9F06DE-90D2-CAF0-9C27-66A548696A33}" type="datetime1">
              <a:rPr lang="zh-CN" altLang="en-US"/>
              <a:pPr algn="r">
                <a:defRPr lang="zh-CN" sz="1200"/>
              </a:pPr>
              <a:t>2018/2/11</a:t>
            </a:fld>
            <a:endParaRPr/>
          </a:p>
        </p:txBody>
      </p:sp>
      <p:sp>
        <p:nvSpPr>
          <p:cNvPr id="4" name="幻灯片图像占位符 3"/>
          <p:cNvSpPr>
            <a:spLocks noGrp="1" noRot="1" noChangeAspect="1" noChangeArrowheads="1"/>
            <a:extLst>
              <a:ext uri="smNativeData">
                <pr:smNativeData xmlns:pr="pr" xmlns="" val="SMDATA_12_9BHSWB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wCAAACAcAAMAhAAAEGgAAAAAAAA=="/>
              </a:ext>
            </a:extLst>
          </p:cNvSpPr>
          <p:nvPr>
            <p:ph type="sldImg" idx="2"/>
          </p:nvPr>
        </p:nvSpPr>
        <p:spPr>
          <a:xfrm>
            <a:off x="1371600" y="1143000"/>
            <a:ext cx="4114800" cy="3086100"/>
          </a:xfrm>
          <a:prstGeom prst="rect">
            <a:avLst/>
          </a:prstGeom>
          <a:noFill/>
          <a:ln w="12700" cap="flat" cmpd="sng" algn="ctr">
            <a:solidFill>
              <a:srgbClr val="000000"/>
            </a:solid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zh-CN"/>
            </a:pPr>
            <a:endParaRPr/>
          </a:p>
        </p:txBody>
      </p:sp>
      <p:sp>
        <p:nvSpPr>
          <p:cNvPr id="5" name="备注占位符 4"/>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AAAAAA=="/>
              </a:ext>
            </a:extLst>
          </p:cNvSpPr>
          <p:nvPr>
            <p:ph type="body" idx="3"/>
          </p:nvPr>
        </p:nvSpPr>
        <p:spPr>
          <a:xfrm>
            <a:off x="685800" y="4400550"/>
            <a:ext cx="5486400" cy="360045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zh-CN"/>
            </a:pPr>
            <a:r>
              <a:t>单击此处编辑母版文本样式</a:t>
            </a:r>
          </a:p>
          <a:p>
            <a:pPr lvl="1">
              <a:defRPr lang="zh-CN"/>
            </a:pPr>
            <a:r>
              <a:t>第二级</a:t>
            </a:r>
          </a:p>
          <a:p>
            <a:pPr lvl="2">
              <a:defRPr lang="zh-CN"/>
            </a:pPr>
            <a:r>
              <a:t>第三级</a:t>
            </a:r>
          </a:p>
          <a:p>
            <a:pPr lvl="3">
              <a:defRPr lang="zh-CN"/>
            </a:pPr>
            <a:r>
              <a:t>第四级</a:t>
            </a:r>
          </a:p>
          <a:p>
            <a:pPr lvl="4">
              <a:defRPr lang="zh-CN"/>
            </a:pPr>
            <a:r>
              <a:t>第五级</a:t>
            </a:r>
          </a:p>
        </p:txBody>
      </p:sp>
      <p:sp>
        <p:nvSpPr>
          <p:cNvPr id="6" name="页脚占位符 5"/>
          <p:cNvSpPr>
            <a:spLocks noGrp="1" noChangeArrowheads="1"/>
            <a:extLst>
              <a:ext uri="smNativeData">
                <pr:smNativeData xmlns:pr="pr" xmlns="" val="SMDATA_12_9BHSW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AAAAAA=="/>
              </a:ext>
            </a:extLst>
          </p:cNvSpPr>
          <p:nvPr>
            <p:ph type="ftr" sz="quarter" idx="4"/>
          </p:nvPr>
        </p:nvSpPr>
        <p:spPr>
          <a:xfrm>
            <a:off x="0" y="8685530"/>
            <a:ext cx="2971800" cy="45847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l">
              <a:defRPr lang="zh-CN" sz="1200"/>
            </a:pPr>
            <a:endParaRPr/>
          </a:p>
        </p:txBody>
      </p:sp>
      <p:sp>
        <p:nvSpPr>
          <p:cNvPr id="7" name="灯片编号占位符 6"/>
          <p:cNvSpPr>
            <a:spLocks noGrp="1" noChangeArrowheads="1"/>
            <a:extLst>
              <a:ext uri="smNativeData">
                <pr:smNativeData xmlns:pr="pr" xmlns="" val="SMDATA_12_9BHSW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AAAAAA=="/>
              </a:ext>
            </a:extLst>
          </p:cNvSpPr>
          <p:nvPr>
            <p:ph type="sldNum" sz="quarter" idx="5"/>
          </p:nvPr>
        </p:nvSpPr>
        <p:spPr>
          <a:xfrm>
            <a:off x="3884930" y="8685530"/>
            <a:ext cx="2971800" cy="45847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defRPr lang="zh-CN" sz="1200"/>
            </a:pPr>
            <a:fld id="{3F9F22E7-A9D2-CAD4-9C27-5F816C696A0A}" type="slidenum">
              <a:rPr/>
              <a:pPr algn="r">
                <a:defRPr lang="zh-CN" sz="1200"/>
              </a:pPr>
              <a:t>‹#›</a:t>
            </a:fld>
            <a:endParaRPr/>
          </a:p>
        </p:txBody>
      </p:sp>
    </p:spTree>
    <p:extLst>
      <p:ext uri="{BB962C8B-B14F-4D97-AF65-F5344CB8AC3E}">
        <p14:creationId xmlns:p14="http://schemas.microsoft.com/office/powerpoint/2010/main" val="390532971"/>
      </p:ext>
    </p:extLst>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zh-CN"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zh-CN"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zh-CN"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zh-CN"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zh-CN" sz="1200" b="0" i="0" u="none" strike="noStrike" kern="1" spc="0" baseline="0">
        <a:solidFill>
          <a:schemeClr val="tx1"/>
        </a:solidFill>
        <a:effectLst/>
        <a:latin typeface="Calibri" pitchFamily="2" charset="0"/>
        <a:ea typeface="Calibri" pitchFamily="2" charset="0"/>
        <a:cs typeface="Calibri" pitchFamily="2"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幻灯片标题1"/>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c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BAAAPg0AABY0AAChFQAAAAAAAA=="/>
              </a:ext>
            </a:extLst>
          </p:cNvSpPr>
          <p:nvPr>
            <p:ph type="ctrTitle"/>
          </p:nvPr>
        </p:nvSpPr>
        <p:spPr>
          <a:xfrm>
            <a:off x="717550" y="2152650"/>
            <a:ext cx="7749540" cy="13633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endParaRPr/>
          </a:p>
        </p:txBody>
      </p:sp>
      <p:sp>
        <p:nvSpPr>
          <p:cNvPr id="3" name="幻灯片副标题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AD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CAAA1hcAAKwvAADfIgAAAAAAAA=="/>
              </a:ext>
            </a:extLst>
          </p:cNvSpPr>
          <p:nvPr>
            <p:ph type="subTitle" idx="1"/>
          </p:nvPr>
        </p:nvSpPr>
        <p:spPr>
          <a:xfrm>
            <a:off x="1363345" y="3874770"/>
            <a:ext cx="6386195" cy="1793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ctr"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342900" marR="0" indent="0" algn="ctr" defTabSz="914400">
              <a:lnSpc>
                <a:spcPct val="100000"/>
              </a:lnSpc>
              <a:spcBef>
                <a:spcPts val="0"/>
              </a:spcBef>
              <a:spcAft>
                <a:spcPts val="0"/>
              </a:spcAft>
              <a:buNone/>
              <a:tabLst/>
              <a:defRPr lang="zh-CN" sz="1500" b="0" i="0" u="none" strike="noStrike" kern="1" spc="0" baseline="0">
                <a:solidFill>
                  <a:schemeClr val="tx1"/>
                </a:solidFill>
                <a:effectLst/>
                <a:latin typeface="Arial" pitchFamily="2" charset="0"/>
                <a:ea typeface="宋体"/>
                <a:cs typeface="Arial" pitchFamily="2" charset="0"/>
              </a:defRPr>
            </a:lvl2pPr>
            <a:lvl3pPr marL="685800" marR="0" indent="0" algn="ctr" defTabSz="914400">
              <a:lnSpc>
                <a:spcPct val="100000"/>
              </a:lnSpc>
              <a:spcBef>
                <a:spcPts val="0"/>
              </a:spcBef>
              <a:spcAft>
                <a:spcPts val="0"/>
              </a:spcAft>
              <a:buNone/>
              <a:tabLst/>
              <a:defRPr lang="zh-CN" sz="1350" b="0" i="0" u="none" strike="noStrike" kern="1" spc="0" baseline="0">
                <a:solidFill>
                  <a:schemeClr val="tx1"/>
                </a:solidFill>
                <a:effectLst/>
                <a:latin typeface="Arial" pitchFamily="2" charset="0"/>
                <a:ea typeface="宋体"/>
                <a:cs typeface="Arial" pitchFamily="2" charset="0"/>
              </a:defRPr>
            </a:lvl3pPr>
            <a:lvl4pPr marL="1028700" marR="0" indent="0" algn="ctr" defTabSz="914400">
              <a:lnSpc>
                <a:spcPct val="100000"/>
              </a:lnSpc>
              <a:spcBef>
                <a:spcPts val="0"/>
              </a:spcBef>
              <a:spcAft>
                <a:spcPts val="0"/>
              </a:spcAft>
              <a:buNone/>
              <a:tabLst/>
              <a:defRPr lang="zh-CN" sz="1200" b="0" i="0" u="none" strike="noStrike" kern="1" spc="0" baseline="0">
                <a:solidFill>
                  <a:schemeClr val="tx1"/>
                </a:solidFill>
                <a:effectLst/>
                <a:latin typeface="Arial" pitchFamily="2" charset="0"/>
                <a:ea typeface="宋体"/>
                <a:cs typeface="Arial" pitchFamily="2" charset="0"/>
              </a:defRPr>
            </a:lvl4pPr>
            <a:lvl5pPr marL="1371600" marR="0" indent="0" algn="ctr" defTabSz="914400">
              <a:lnSpc>
                <a:spcPct val="100000"/>
              </a:lnSpc>
              <a:spcBef>
                <a:spcPts val="0"/>
              </a:spcBef>
              <a:spcAft>
                <a:spcPts val="0"/>
              </a:spcAft>
              <a:buNone/>
              <a:tabLst/>
              <a:defRPr lang="zh-CN" sz="12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4"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g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5D3F-71D2-CAAB-9C27-87FE13696AD2}" type="slidenum">
              <a:rPr/>
              <a:pPr marL="0" marR="0" indent="0" algn="r" defTabSz="914400">
                <a:lnSpc>
                  <a:spcPct val="100000"/>
                </a:lnSpc>
                <a:spcBef>
                  <a:spcPts val="0"/>
                </a:spcBef>
                <a:spcAft>
                  <a:spcPts val="0"/>
                </a:spcAft>
                <a:buNone/>
                <a:tabLst/>
                <a:defRPr lang="zh-CN" sz="1400"/>
              </a:pPr>
              <a:t>‹#›</a:t>
            </a:fld>
            <a:endParaRPr/>
          </a:p>
        </p:txBody>
      </p:sp>
      <p:sp>
        <p:nvSpPr>
          <p:cNvPr id="5"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gD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6"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sZwj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Obj" preserve="1">
  <p:cSld name="标题和两个栏目，左侧栏目具有分隔线">
    <p:spTree>
      <p:nvGrpSpPr>
        <p:cNvPr id="1" name=""/>
        <p:cNvGrpSpPr/>
        <p:nvPr/>
      </p:nvGrpSpPr>
      <p:grpSpPr>
        <a:xfrm>
          <a:off x="0" y="0"/>
          <a:ext cx="0" cy="0"/>
          <a:chOff x="0" y="0"/>
          <a:chExt cx="0" cy="0"/>
        </a:xfrm>
      </p:grpSpPr>
      <p:sp>
        <p:nvSpPr>
          <p:cNvPr id="2" name="幻灯片标题1"/>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A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endParaRPr/>
          </a:p>
        </p:txBody>
      </p:sp>
      <p:sp>
        <p:nvSpPr>
          <p:cNvPr id="3" name="对象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tgkAAF4bAAD0FgAAAAAAAA=="/>
              </a:ext>
            </a:extLst>
          </p:cNvSpPr>
          <p:nvPr>
            <p:ph sz="quarter" idx="1"/>
          </p:nvPr>
        </p:nvSpPr>
        <p:spPr>
          <a:xfrm>
            <a:off x="430530" y="157861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4" name="对象3"/>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uBgAAF4bAACFJQAAAAAAAA=="/>
              </a:ext>
            </a:extLst>
          </p:cNvSpPr>
          <p:nvPr>
            <p:ph sz="quarter" idx="2"/>
          </p:nvPr>
        </p:nvSpPr>
        <p:spPr>
          <a:xfrm>
            <a:off x="430530" y="4018280"/>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5" name="对象2"/>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tgkAAGk1AACFJQAAAAAAAA=="/>
              </a:ext>
            </a:extLst>
          </p:cNvSpPr>
          <p:nvPr>
            <p:ph sz="half" idx="3"/>
          </p:nvPr>
        </p:nvSpPr>
        <p:spPr>
          <a:xfrm>
            <a:off x="4735830" y="1578610"/>
            <a:ext cx="39465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Arial" pitchFamily="2" charset="0"/>
                <a:ea typeface="SimSun" charset="0"/>
                <a:cs typeface="Times New Roman" pitchFamily="1" charset="0"/>
              </a:defRPr>
            </a:pPr>
            <a:endParaRPr/>
          </a:p>
        </p:txBody>
      </p:sp>
      <p:sp>
        <p:nvSpPr>
          <p:cNvPr id="6"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33D6-98D2-CAC5-9C27-6E907D696A3B}" type="slidenum">
              <a:rPr/>
              <a:pPr marL="0" marR="0" indent="0" algn="r" defTabSz="914400">
                <a:lnSpc>
                  <a:spcPct val="100000"/>
                </a:lnSpc>
                <a:spcBef>
                  <a:spcPts val="0"/>
                </a:spcBef>
                <a:spcAft>
                  <a:spcPts val="0"/>
                </a:spcAft>
                <a:buNone/>
                <a:tabLst/>
                <a:defRPr lang="zh-CN" sz="1400"/>
              </a:pPr>
              <a:t>‹#›</a:t>
            </a:fld>
            <a:endParaRPr/>
          </a:p>
        </p:txBody>
      </p:sp>
      <p:sp>
        <p:nvSpPr>
          <p:cNvPr id="7"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8"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标题和两个文本行，下方文本行具有分隔线">
    <p:spTree>
      <p:nvGrpSpPr>
        <p:cNvPr id="1" name=""/>
        <p:cNvGrpSpPr/>
        <p:nvPr/>
      </p:nvGrpSpPr>
      <p:grpSpPr>
        <a:xfrm>
          <a:off x="0" y="0"/>
          <a:ext cx="0" cy="0"/>
          <a:chOff x="0" y="0"/>
          <a:chExt cx="0" cy="0"/>
        </a:xfrm>
      </p:grpSpPr>
      <p:sp>
        <p:nvSpPr>
          <p:cNvPr id="2" name="幻灯片标题1"/>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A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endParaRPr/>
          </a:p>
        </p:txBody>
      </p:sp>
      <p:sp>
        <p:nvSpPr>
          <p:cNvPr id="3" name="对象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tgkAAGk1AAD0FgAAAAAAAA=="/>
              </a:ext>
            </a:extLst>
          </p:cNvSpPr>
          <p:nvPr>
            <p:ph sz="half" idx="1"/>
          </p:nvPr>
        </p:nvSpPr>
        <p:spPr>
          <a:xfrm>
            <a:off x="430530" y="1578610"/>
            <a:ext cx="82518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Arial" pitchFamily="2" charset="0"/>
                <a:ea typeface="SimSun" charset="0"/>
                <a:cs typeface="Times New Roman" pitchFamily="1" charset="0"/>
              </a:defRPr>
            </a:pPr>
            <a:endParaRPr/>
          </a:p>
        </p:txBody>
      </p:sp>
      <p:sp>
        <p:nvSpPr>
          <p:cNvPr id="4" name="对象3"/>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uBgAAF4bAACFJQAAAAAAAA=="/>
              </a:ext>
            </a:extLst>
          </p:cNvSpPr>
          <p:nvPr>
            <p:ph sz="quarter" idx="2"/>
          </p:nvPr>
        </p:nvSpPr>
        <p:spPr>
          <a:xfrm>
            <a:off x="430530" y="4018280"/>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5" name="对象2"/>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uBgAAGk1AACFJQAAAAAAAA=="/>
              </a:ext>
            </a:extLst>
          </p:cNvSpPr>
          <p:nvPr>
            <p:ph sz="quarter" idx="3"/>
          </p:nvPr>
        </p:nvSpPr>
        <p:spPr>
          <a:xfrm>
            <a:off x="4735830" y="4018280"/>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6"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2318-56D2-CAD5-9C27-A0806D696AF5}" type="slidenum">
              <a:rPr/>
              <a:pPr marL="0" marR="0" indent="0" algn="r" defTabSz="914400">
                <a:lnSpc>
                  <a:spcPct val="100000"/>
                </a:lnSpc>
                <a:spcBef>
                  <a:spcPts val="0"/>
                </a:spcBef>
                <a:spcAft>
                  <a:spcPts val="0"/>
                </a:spcAft>
                <a:buNone/>
                <a:tabLst/>
                <a:defRPr lang="zh-CN" sz="1400"/>
              </a:pPr>
              <a:t>‹#›</a:t>
            </a:fld>
            <a:endParaRPr/>
          </a:p>
        </p:txBody>
      </p:sp>
      <p:sp>
        <p:nvSpPr>
          <p:cNvPr id="7"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8"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标题和两个文本行，上方文本行具有分隔线">
    <p:spTree>
      <p:nvGrpSpPr>
        <p:cNvPr id="1" name=""/>
        <p:cNvGrpSpPr/>
        <p:nvPr/>
      </p:nvGrpSpPr>
      <p:grpSpPr>
        <a:xfrm>
          <a:off x="0" y="0"/>
          <a:ext cx="0" cy="0"/>
          <a:chOff x="0" y="0"/>
          <a:chExt cx="0" cy="0"/>
        </a:xfrm>
      </p:grpSpPr>
      <p:sp>
        <p:nvSpPr>
          <p:cNvPr id="2" name="幻灯片标题1"/>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A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endParaRPr/>
          </a:p>
        </p:txBody>
      </p:sp>
      <p:sp>
        <p:nvSpPr>
          <p:cNvPr id="3" name="对象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tgkAAF4bAAD0FgAAAAAAAA=="/>
              </a:ext>
            </a:extLst>
          </p:cNvSpPr>
          <p:nvPr>
            <p:ph sz="quarter" idx="1"/>
          </p:nvPr>
        </p:nvSpPr>
        <p:spPr>
          <a:xfrm>
            <a:off x="430530" y="157861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4" name="对象3"/>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tgkAAGk1AAD0FgAAAAAAAA=="/>
              </a:ext>
            </a:extLst>
          </p:cNvSpPr>
          <p:nvPr>
            <p:ph sz="quarter" idx="2"/>
          </p:nvPr>
        </p:nvSpPr>
        <p:spPr>
          <a:xfrm>
            <a:off x="4735830" y="157861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5" name="对象2"/>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A0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uBgAAGk1AACFJQAAAAAAAA=="/>
              </a:ext>
            </a:extLst>
          </p:cNvSpPr>
          <p:nvPr>
            <p:ph sz="half" idx="3"/>
          </p:nvPr>
        </p:nvSpPr>
        <p:spPr>
          <a:xfrm>
            <a:off x="430530" y="4018280"/>
            <a:ext cx="82518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Arial" pitchFamily="2" charset="0"/>
                <a:ea typeface="SimSun" charset="0"/>
                <a:cs typeface="Times New Roman" pitchFamily="1" charset="0"/>
              </a:defRPr>
            </a:pPr>
            <a:endParaRPr/>
          </a:p>
        </p:txBody>
      </p:sp>
      <p:sp>
        <p:nvSpPr>
          <p:cNvPr id="6"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wC7+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7CF3-BDD2-CA8A-9C27-4BDF32696A1E}" type="slidenum">
              <a:rPr/>
              <a:pPr marL="0" marR="0" indent="0" algn="r" defTabSz="914400">
                <a:lnSpc>
                  <a:spcPct val="100000"/>
                </a:lnSpc>
                <a:spcBef>
                  <a:spcPts val="0"/>
                </a:spcBef>
                <a:spcAft>
                  <a:spcPts val="0"/>
                </a:spcAft>
                <a:buNone/>
                <a:tabLst/>
                <a:defRPr lang="zh-CN" sz="1400"/>
              </a:pPr>
              <a:t>‹#›</a:t>
            </a:fld>
            <a:endParaRPr/>
          </a:p>
        </p:txBody>
      </p:sp>
      <p:sp>
        <p:nvSpPr>
          <p:cNvPr id="7"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vTxe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8"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P5+/k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幻灯片标题1"/>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A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endParaRPr/>
          </a:p>
        </p:txBody>
      </p:sp>
      <p:sp>
        <p:nvSpPr>
          <p:cNvPr id="3" name="对象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tgkAAGk1AACFJQAAAAAAAA=="/>
              </a:ext>
            </a:extLst>
          </p:cNvSpPr>
          <p:nvPr>
            <p:ph idx="1"/>
          </p:nvPr>
        </p:nvSpPr>
        <p:spPr>
          <a:xfrm>
            <a:off x="430530" y="1578610"/>
            <a:ext cx="82518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4"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707B-35D2-CA86-9C27-C3D33E696A96}" type="slidenum">
              <a:rPr/>
              <a:pPr marL="0" marR="0" indent="0" algn="r" defTabSz="914400">
                <a:lnSpc>
                  <a:spcPct val="100000"/>
                </a:lnSpc>
                <a:spcBef>
                  <a:spcPts val="0"/>
                </a:spcBef>
                <a:spcAft>
                  <a:spcPts val="0"/>
                </a:spcAft>
                <a:buNone/>
                <a:tabLst/>
                <a:defRPr lang="zh-CN" sz="1400"/>
              </a:pPr>
              <a:t>‹#›</a:t>
            </a:fld>
            <a:endParaRPr/>
          </a:p>
        </p:txBody>
      </p:sp>
      <p:sp>
        <p:nvSpPr>
          <p:cNvPr id="5"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6"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标题和两个栏目">
    <p:spTree>
      <p:nvGrpSpPr>
        <p:cNvPr id="1" name=""/>
        <p:cNvGrpSpPr/>
        <p:nvPr/>
      </p:nvGrpSpPr>
      <p:grpSpPr>
        <a:xfrm>
          <a:off x="0" y="0"/>
          <a:ext cx="0" cy="0"/>
          <a:chOff x="0" y="0"/>
          <a:chExt cx="0" cy="0"/>
        </a:xfrm>
      </p:grpSpPr>
      <p:sp>
        <p:nvSpPr>
          <p:cNvPr id="2" name="幻灯片标题1"/>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A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endParaRPr/>
          </a:p>
        </p:txBody>
      </p:sp>
      <p:sp>
        <p:nvSpPr>
          <p:cNvPr id="3" name="对象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Bx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tgkAAF4bAACFJQAAAAAAAA=="/>
              </a:ext>
            </a:extLst>
          </p:cNvSpPr>
          <p:nvPr>
            <p:ph sz="half" idx="1"/>
          </p:nvPr>
        </p:nvSpPr>
        <p:spPr>
          <a:xfrm>
            <a:off x="430530" y="1578610"/>
            <a:ext cx="4018280"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Arial" pitchFamily="2" charset="0"/>
                <a:ea typeface="SimSun" charset="0"/>
                <a:cs typeface="Times New Roman" pitchFamily="1" charset="0"/>
              </a:defRPr>
            </a:pPr>
            <a:endParaRPr/>
          </a:p>
        </p:txBody>
      </p:sp>
      <p:sp>
        <p:nvSpPr>
          <p:cNvPr id="4" name="对象2"/>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Nz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tgkAAGk1AACFJQAAAAAAAA=="/>
              </a:ext>
            </a:extLst>
          </p:cNvSpPr>
          <p:nvPr>
            <p:ph sz="half" idx="2"/>
          </p:nvPr>
        </p:nvSpPr>
        <p:spPr>
          <a:xfrm>
            <a:off x="4735830" y="1578610"/>
            <a:ext cx="39465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Arial" pitchFamily="2" charset="0"/>
                <a:ea typeface="SimSun" charset="0"/>
                <a:cs typeface="Times New Roman" pitchFamily="1" charset="0"/>
              </a:defRPr>
            </a:pPr>
            <a:endParaRPr/>
          </a:p>
        </p:txBody>
      </p:sp>
      <p:sp>
        <p:nvSpPr>
          <p:cNvPr id="5"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91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01C9-87D2-CAF7-9C27-71A24F696A24}" type="slidenum">
              <a:rPr/>
              <a:pPr marL="0" marR="0" indent="0" algn="r" defTabSz="914400">
                <a:lnSpc>
                  <a:spcPct val="100000"/>
                </a:lnSpc>
                <a:spcBef>
                  <a:spcPts val="0"/>
                </a:spcBef>
                <a:spcAft>
                  <a:spcPts val="0"/>
                </a:spcAft>
                <a:buNone/>
                <a:tabLst/>
                <a:defRPr lang="zh-CN" sz="1400"/>
              </a:pPr>
              <a:t>‹#›</a:t>
            </a:fld>
            <a:endParaRPr/>
          </a:p>
        </p:txBody>
      </p:sp>
      <p:sp>
        <p:nvSpPr>
          <p:cNvPr id="6"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R3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7"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J5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幻灯片标题1"/>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97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A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endParaRPr/>
          </a:p>
        </p:txBody>
      </p:sp>
      <p:sp>
        <p:nvSpPr>
          <p:cNvPr id="3"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B9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5EE1-AFD2-CAA8-9C27-59FD10696A0C}" type="slidenum">
              <a:rPr/>
              <a:pPr marL="0" marR="0" indent="0" algn="r" defTabSz="914400">
                <a:lnSpc>
                  <a:spcPct val="100000"/>
                </a:lnSpc>
                <a:spcBef>
                  <a:spcPts val="0"/>
                </a:spcBef>
                <a:spcAft>
                  <a:spcPts val="0"/>
                </a:spcAft>
                <a:buNone/>
                <a:tabLst/>
                <a:defRPr lang="zh-CN" sz="1400"/>
              </a:pPr>
              <a:t>‹#›</a:t>
            </a:fld>
            <a:endParaRPr/>
          </a:p>
        </p:txBody>
      </p:sp>
      <p:sp>
        <p:nvSpPr>
          <p:cNvPr id="4"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t/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5"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CB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幻灯片">
    <p:spTree>
      <p:nvGrpSpPr>
        <p:cNvPr id="1" name=""/>
        <p:cNvGrpSpPr/>
        <p:nvPr/>
      </p:nvGrpSpPr>
      <p:grpSpPr>
        <a:xfrm>
          <a:off x="0" y="0"/>
          <a:ext cx="0" cy="0"/>
          <a:chOff x="0" y="0"/>
          <a:chExt cx="0" cy="0"/>
        </a:xfrm>
      </p:grpSpPr>
      <p:sp>
        <p:nvSpPr>
          <p:cNvPr id="2"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CE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6DAD-E3D2-CA9B-9C27-15CE23696A40}" type="slidenum">
              <a:rPr/>
              <a:pPr marL="0" marR="0" indent="0" algn="r" defTabSz="914400">
                <a:lnSpc>
                  <a:spcPct val="100000"/>
                </a:lnSpc>
                <a:spcBef>
                  <a:spcPts val="0"/>
                </a:spcBef>
                <a:spcAft>
                  <a:spcPts val="0"/>
                </a:spcAft>
                <a:buNone/>
                <a:tabLst/>
                <a:defRPr lang="zh-CN" sz="1400"/>
              </a:pPr>
              <a:t>‹#›</a:t>
            </a:fld>
            <a:endParaRPr/>
          </a:p>
        </p:txBody>
      </p:sp>
      <p:sp>
        <p:nvSpPr>
          <p:cNvPr id="3"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eG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4"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WH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只显示内容">
    <p:spTree>
      <p:nvGrpSpPr>
        <p:cNvPr id="1" name=""/>
        <p:cNvGrpSpPr/>
        <p:nvPr/>
      </p:nvGrpSpPr>
      <p:grpSpPr>
        <a:xfrm>
          <a:off x="0" y="0"/>
          <a:ext cx="0" cy="0"/>
          <a:chOff x="0" y="0"/>
          <a:chExt cx="0" cy="0"/>
        </a:xfrm>
      </p:grpSpPr>
      <p:sp>
        <p:nvSpPr>
          <p:cNvPr id="2" name="对象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2J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CFJQAAAAAAAA=="/>
              </a:ext>
            </a:extLst>
          </p:cNvSpPr>
          <p:nvPr>
            <p:ph/>
          </p:nvPr>
        </p:nvSpPr>
        <p:spPr>
          <a:xfrm>
            <a:off x="430530" y="287020"/>
            <a:ext cx="8251825" cy="581215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uM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1401-4FD2-CAE2-9C27-B9B75A696AEC}" type="slidenum">
              <a:rPr/>
              <a:pPr marL="0" marR="0" indent="0" algn="r" defTabSz="914400">
                <a:lnSpc>
                  <a:spcPct val="100000"/>
                </a:lnSpc>
                <a:spcBef>
                  <a:spcPts val="0"/>
                </a:spcBef>
                <a:spcAft>
                  <a:spcPts val="0"/>
                </a:spcAft>
                <a:buNone/>
                <a:tabLst/>
                <a:defRPr lang="zh-CN" sz="1400"/>
              </a:pPr>
              <a:t>‹#›</a:t>
            </a:fld>
            <a:endParaRPr/>
          </a:p>
        </p:txBody>
      </p:sp>
      <p:sp>
        <p:nvSpPr>
          <p:cNvPr id="4"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CO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5"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yR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reserve="1">
  <p:cSld name="标题和两个文本行">
    <p:spTree>
      <p:nvGrpSpPr>
        <p:cNvPr id="1" name=""/>
        <p:cNvGrpSpPr/>
        <p:nvPr/>
      </p:nvGrpSpPr>
      <p:grpSpPr>
        <a:xfrm>
          <a:off x="0" y="0"/>
          <a:ext cx="0" cy="0"/>
          <a:chOff x="0" y="0"/>
          <a:chExt cx="0" cy="0"/>
        </a:xfrm>
      </p:grpSpPr>
      <p:sp>
        <p:nvSpPr>
          <p:cNvPr id="2" name="幻灯片标题1"/>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qT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A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endParaRPr/>
          </a:p>
        </p:txBody>
      </p:sp>
      <p:sp>
        <p:nvSpPr>
          <p:cNvPr id="3" name="对象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qW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tgkAAGk1AAD0FgAAAAAAAA=="/>
              </a:ext>
            </a:extLst>
          </p:cNvSpPr>
          <p:nvPr>
            <p:ph sz="half" idx="1"/>
          </p:nvPr>
        </p:nvSpPr>
        <p:spPr>
          <a:xfrm>
            <a:off x="430530" y="1578610"/>
            <a:ext cx="82518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Arial" pitchFamily="2" charset="0"/>
                <a:ea typeface="SimSun" charset="0"/>
                <a:cs typeface="Times New Roman" pitchFamily="1" charset="0"/>
              </a:defRPr>
            </a:pPr>
            <a:endParaRPr/>
          </a:p>
        </p:txBody>
      </p:sp>
      <p:sp>
        <p:nvSpPr>
          <p:cNvPr id="4" name="对象2"/>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uBgAAGk1AACFJQAAAAAAAA=="/>
              </a:ext>
            </a:extLst>
          </p:cNvSpPr>
          <p:nvPr>
            <p:ph sz="half" idx="2"/>
          </p:nvPr>
        </p:nvSpPr>
        <p:spPr>
          <a:xfrm>
            <a:off x="430530" y="4018280"/>
            <a:ext cx="82518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Arial" pitchFamily="2" charset="0"/>
                <a:ea typeface="SimSun" charset="0"/>
                <a:cs typeface="Times New Roman" pitchFamily="1" charset="0"/>
              </a:defRPr>
            </a:pPr>
            <a:endParaRPr/>
          </a:p>
        </p:txBody>
      </p:sp>
      <p:sp>
        <p:nvSpPr>
          <p:cNvPr id="5"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0882-CCD2-CAFE-9C27-3AAB46696A6F}" type="slidenum">
              <a:rPr/>
              <a:pPr marL="0" marR="0" indent="0" algn="r" defTabSz="914400">
                <a:lnSpc>
                  <a:spcPct val="100000"/>
                </a:lnSpc>
                <a:spcBef>
                  <a:spcPts val="0"/>
                </a:spcBef>
                <a:spcAft>
                  <a:spcPts val="0"/>
                </a:spcAft>
                <a:buNone/>
                <a:tabLst/>
                <a:defRPr lang="zh-CN" sz="1400"/>
              </a:pPr>
              <a:t>‹#›</a:t>
            </a:fld>
            <a:endParaRPr/>
          </a:p>
        </p:txBody>
      </p:sp>
      <p:sp>
        <p:nvSpPr>
          <p:cNvPr id="6"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7"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reserve="1">
  <p:cSld name="标题和四个内容区">
    <p:spTree>
      <p:nvGrpSpPr>
        <p:cNvPr id="1" name=""/>
        <p:cNvGrpSpPr/>
        <p:nvPr/>
      </p:nvGrpSpPr>
      <p:grpSpPr>
        <a:xfrm>
          <a:off x="0" y="0"/>
          <a:ext cx="0" cy="0"/>
          <a:chOff x="0" y="0"/>
          <a:chExt cx="0" cy="0"/>
        </a:xfrm>
      </p:grpSpPr>
      <p:sp>
        <p:nvSpPr>
          <p:cNvPr id="2" name="幻灯片标题1"/>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A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endParaRPr/>
          </a:p>
        </p:txBody>
      </p:sp>
      <p:sp>
        <p:nvSpPr>
          <p:cNvPr id="3" name="对象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tgkAAF4bAAD0FgAAAAAAAA=="/>
              </a:ext>
            </a:extLst>
          </p:cNvSpPr>
          <p:nvPr>
            <p:ph sz="quarter" idx="1"/>
          </p:nvPr>
        </p:nvSpPr>
        <p:spPr>
          <a:xfrm>
            <a:off x="430530" y="157861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4" name="对象2"/>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tgkAAGk1AAD0FgAAAAAAAA=="/>
              </a:ext>
            </a:extLst>
          </p:cNvSpPr>
          <p:nvPr>
            <p:ph sz="quarter" idx="2"/>
          </p:nvPr>
        </p:nvSpPr>
        <p:spPr>
          <a:xfrm>
            <a:off x="4735830" y="157861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5" name="对象4"/>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uBgAAF4bAACFJQAAAAAAAA=="/>
              </a:ext>
            </a:extLst>
          </p:cNvSpPr>
          <p:nvPr>
            <p:ph sz="quarter" idx="3"/>
          </p:nvPr>
        </p:nvSpPr>
        <p:spPr>
          <a:xfrm>
            <a:off x="430530" y="4018280"/>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6" name="对象3"/>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uBgAAGk1AACFJQAAAAAAAA=="/>
              </a:ext>
            </a:extLst>
          </p:cNvSpPr>
          <p:nvPr>
            <p:ph sz="quarter" idx="4"/>
          </p:nvPr>
        </p:nvSpPr>
        <p:spPr>
          <a:xfrm>
            <a:off x="4735830" y="4018280"/>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7"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178A-C4D2-CAE1-9C27-32B459696A67}" type="slidenum">
              <a:rPr/>
              <a:pPr marL="0" marR="0" indent="0" algn="r" defTabSz="914400">
                <a:lnSpc>
                  <a:spcPct val="100000"/>
                </a:lnSpc>
                <a:spcBef>
                  <a:spcPts val="0"/>
                </a:spcBef>
                <a:spcAft>
                  <a:spcPts val="0"/>
                </a:spcAft>
                <a:buNone/>
                <a:tabLst/>
                <a:defRPr lang="zh-CN" sz="1400"/>
              </a:pPr>
              <a:t>‹#›</a:t>
            </a:fld>
            <a:endParaRPr/>
          </a:p>
        </p:txBody>
      </p:sp>
      <p:sp>
        <p:nvSpPr>
          <p:cNvPr id="8"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9"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标题和两个栏目，右侧栏目具有分割线">
    <p:spTree>
      <p:nvGrpSpPr>
        <p:cNvPr id="1" name=""/>
        <p:cNvGrpSpPr/>
        <p:nvPr/>
      </p:nvGrpSpPr>
      <p:grpSpPr>
        <a:xfrm>
          <a:off x="0" y="0"/>
          <a:ext cx="0" cy="0"/>
          <a:chOff x="0" y="0"/>
          <a:chExt cx="0" cy="0"/>
        </a:xfrm>
      </p:grpSpPr>
      <p:sp>
        <p:nvSpPr>
          <p:cNvPr id="2" name="幻灯片标题1"/>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A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endParaRPr/>
          </a:p>
        </p:txBody>
      </p:sp>
      <p:sp>
        <p:nvSpPr>
          <p:cNvPr id="3" name="对象1"/>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tgkAAF4bAACFJQAAAAAAAA=="/>
              </a:ext>
            </a:extLst>
          </p:cNvSpPr>
          <p:nvPr>
            <p:ph sz="half" idx="1"/>
          </p:nvPr>
        </p:nvSpPr>
        <p:spPr>
          <a:xfrm>
            <a:off x="430530" y="1578610"/>
            <a:ext cx="4018280"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Arial" pitchFamily="2" charset="0"/>
                <a:ea typeface="SimSun" charset="0"/>
                <a:cs typeface="Times New Roman" pitchFamily="1" charset="0"/>
              </a:defRPr>
            </a:pPr>
            <a:endParaRPr/>
          </a:p>
        </p:txBody>
      </p:sp>
      <p:sp>
        <p:nvSpPr>
          <p:cNvPr id="4" name="对象3"/>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tgkAAGk1AAD0FgAAAAAAAA=="/>
              </a:ext>
            </a:extLst>
          </p:cNvSpPr>
          <p:nvPr>
            <p:ph sz="quarter" idx="2"/>
          </p:nvPr>
        </p:nvSpPr>
        <p:spPr>
          <a:xfrm>
            <a:off x="4735830" y="157861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5" name="对象2"/>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uBgAAGk1AACFJQAAAAAAAA=="/>
              </a:ext>
            </a:extLst>
          </p:cNvSpPr>
          <p:nvPr>
            <p:ph sz="quarter" idx="3"/>
          </p:nvPr>
        </p:nvSpPr>
        <p:spPr>
          <a:xfrm>
            <a:off x="4735830" y="4018280"/>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a:lstStyle>
          <a:p>
            <a:pPr>
              <a:defRPr/>
            </a:pPr>
            <a:endParaRPr/>
          </a:p>
        </p:txBody>
      </p:sp>
      <p:sp>
        <p:nvSpPr>
          <p:cNvPr id="6"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1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a:pPr>
            <a:fld id="{3F9F54D5-9BD2-CAA2-9C27-6DF71A696A38}" type="slidenum">
              <a:rPr/>
              <a:pPr marL="0" marR="0" indent="0" algn="r" defTabSz="914400">
                <a:lnSpc>
                  <a:spcPct val="100000"/>
                </a:lnSpc>
                <a:spcBef>
                  <a:spcPts val="0"/>
                </a:spcBef>
                <a:spcAft>
                  <a:spcPts val="0"/>
                </a:spcAft>
                <a:buNone/>
                <a:tabLst/>
                <a:defRPr lang="zh-CN" sz="1400"/>
              </a:pPr>
              <a:t>‹#›</a:t>
            </a:fld>
            <a:endParaRPr/>
          </a:p>
        </p:txBody>
      </p:sp>
      <p:sp>
        <p:nvSpPr>
          <p:cNvPr id="7"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1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a:pPr>
            <a:endParaRPr/>
          </a:p>
        </p:txBody>
      </p:sp>
      <p:sp>
        <p:nvSpPr>
          <p:cNvPr id="8"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1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srcRect/>
          <a:stretch/>
        </a:blipFill>
        <a:effectLst/>
      </p:bgPr>
    </p:bg>
    <p:spTree>
      <p:nvGrpSpPr>
        <p:cNvPr id="1" name=""/>
        <p:cNvGrpSpPr/>
        <p:nvPr/>
      </p:nvGrpSpPr>
      <p:grpSpPr>
        <a:xfrm>
          <a:off x="0" y="0"/>
          <a:ext cx="0" cy="0"/>
          <a:chOff x="0" y="0"/>
          <a:chExt cx="0" cy="0"/>
        </a:xfrm>
      </p:grpSpPr>
      <p:sp>
        <p:nvSpPr>
          <p:cNvPr id="2" name="标题 1025"/>
          <p:cNvSpPr>
            <a:spLocks noGrp="1" noChangeArrowheads="1"/>
            <a:extLst>
              <a:ext uri="smNativeData">
                <pr:smNativeData xmlns:pr="pr" xmlns="" val="SMDATA_12_9BHSW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AAAAAA=="/>
              </a:ext>
            </a:extLst>
          </p:cNvSpPr>
          <p:nvPr>
            <p:ph type="title"/>
          </p:nvPr>
        </p:nvSpPr>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lvl1pPr marL="0" marR="0" indent="0" algn="ctr" defTabSz="914400">
              <a:lnSpc>
                <a:spcPct val="100000"/>
              </a:lnSpc>
              <a:spcBef>
                <a:spcPts val="0"/>
              </a:spcBef>
              <a:spcAft>
                <a:spcPts val="0"/>
              </a:spcAft>
              <a:buNone/>
              <a:tabLst/>
              <a:defRPr lang="zh-CN" sz="4500" b="0" i="0" u="none" strike="noStrike" kern="1" spc="0" baseline="0">
                <a:solidFill>
                  <a:schemeClr val="tx2"/>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Times New Roman" pitchFamily="1"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Times New Roman" pitchFamily="1"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Times New Roman" pitchFamily="1"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Times New Roman" pitchFamily="1" charset="0"/>
              </a:defRPr>
            </a:lvl5pPr>
          </a:lstStyle>
          <a:p>
            <a:pPr marL="0" marR="0" indent="0" algn="ctr" defTabSz="914400">
              <a:lnSpc>
                <a:spcPct val="100000"/>
              </a:lnSpc>
              <a:spcBef>
                <a:spcPts val="0"/>
              </a:spcBef>
              <a:spcAft>
                <a:spcPts val="0"/>
              </a:spcAft>
              <a:buNone/>
              <a:tabLst/>
              <a:defRPr lang="zh-CN" sz="4400" b="0" i="0" u="none" strike="noStrike" kern="1" spc="0" baseline="0">
                <a:solidFill>
                  <a:schemeClr val="tx2"/>
                </a:solidFill>
                <a:latin typeface="Arial" pitchFamily="2" charset="0"/>
                <a:ea typeface="Arial" pitchFamily="2" charset="0"/>
                <a:cs typeface="Arial" pitchFamily="2" charset="0"/>
              </a:defRPr>
            </a:pPr>
            <a:r>
              <a:t>单击此处编辑母版标题样式</a:t>
            </a:r>
          </a:p>
        </p:txBody>
      </p:sp>
      <p:sp>
        <p:nvSpPr>
          <p:cNvPr id="3" name="文本占位符 1026"/>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A=="/>
              </a:ext>
            </a:extLst>
          </p:cNvSpPr>
          <p:nvPr>
            <p:ph type="body"/>
          </p:nvPr>
        </p:nvSpPr>
        <p:spPr>
          <a:xfrm>
            <a:off x="457200" y="1600200"/>
            <a:ext cx="8229600" cy="4526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42900" marR="0" indent="-342900" algn="l" defTabSz="914400">
              <a:lnSpc>
                <a:spcPct val="100000"/>
              </a:lnSpc>
              <a:spcBef>
                <a:spcPts val="0"/>
              </a:spcBef>
              <a:spcAft>
                <a:spcPts val="0"/>
              </a:spcAft>
              <a:buClrTx/>
              <a:buSzTx/>
              <a:buFontTx/>
              <a:buChar char="•"/>
              <a:tabLst/>
              <a:defRPr lang="zh-CN" sz="3200" b="0" i="0" u="none" strike="noStrike" kern="1" spc="0" baseline="0">
                <a:solidFill>
                  <a:schemeClr val="tx1"/>
                </a:solidFill>
                <a:effectLst/>
                <a:latin typeface="Arial" pitchFamily="2" charset="0"/>
                <a:ea typeface="宋体"/>
                <a:cs typeface="Arial" pitchFamily="2" charset="0"/>
              </a:defRPr>
            </a:lvl1pPr>
            <a:lvl2pPr marL="742950" marR="0" indent="-285750" algn="l" defTabSz="914400">
              <a:lnSpc>
                <a:spcPct val="100000"/>
              </a:lnSpc>
              <a:spcBef>
                <a:spcPts val="0"/>
              </a:spcBef>
              <a:spcAft>
                <a:spcPts val="0"/>
              </a:spcAft>
              <a:buClrTx/>
              <a:buSzTx/>
              <a:buFontTx/>
              <a:buChar char="–"/>
              <a:tabLst/>
              <a:defRPr lang="zh-CN" sz="2800" b="0" i="0" u="none" strike="noStrike" kern="1" spc="0" baseline="0">
                <a:solidFill>
                  <a:schemeClr val="tx1"/>
                </a:solidFill>
                <a:effectLst/>
                <a:latin typeface="Arial" pitchFamily="2" charset="0"/>
                <a:ea typeface="宋体"/>
                <a:cs typeface="Arial" pitchFamily="2" charset="0"/>
              </a:defRPr>
            </a:lvl2pPr>
            <a:lvl3pPr marL="1143000" marR="0" indent="-228600" algn="l" defTabSz="914400">
              <a:lnSpc>
                <a:spcPct val="100000"/>
              </a:lnSpc>
              <a:spcBef>
                <a:spcPts val="0"/>
              </a:spcBef>
              <a:spcAft>
                <a:spcPts val="0"/>
              </a:spcAft>
              <a:buClrTx/>
              <a:buSzTx/>
              <a:buFontTx/>
              <a:buChar char="•"/>
              <a:tabLst/>
              <a:defRPr lang="zh-CN" sz="2400" b="0" i="0" u="none" strike="noStrike" kern="1" spc="0" baseline="0">
                <a:solidFill>
                  <a:schemeClr val="tx1"/>
                </a:solidFill>
                <a:effectLst/>
                <a:latin typeface="Arial" pitchFamily="2" charset="0"/>
                <a:ea typeface="宋体"/>
                <a:cs typeface="Arial" pitchFamily="2" charset="0"/>
              </a:defRPr>
            </a:lvl3pPr>
            <a:lvl4pPr marL="1600200" marR="0" indent="-228600" algn="l" defTabSz="914400">
              <a:lnSpc>
                <a:spcPct val="100000"/>
              </a:lnSpc>
              <a:spcBef>
                <a:spcPts val="0"/>
              </a:spcBef>
              <a:spcAft>
                <a:spcPts val="0"/>
              </a:spcAft>
              <a:buClrTx/>
              <a:buSzTx/>
              <a:buFontTx/>
              <a:buChar char="–"/>
              <a:tabLst/>
              <a:defRPr lang="zh-CN" sz="2000" b="0" i="0" u="none" strike="noStrike" kern="1" spc="0" baseline="0">
                <a:solidFill>
                  <a:schemeClr val="tx1"/>
                </a:solidFill>
                <a:effectLst/>
                <a:latin typeface="Arial" pitchFamily="2" charset="0"/>
                <a:ea typeface="宋体"/>
                <a:cs typeface="Arial" pitchFamily="2" charset="0"/>
              </a:defRPr>
            </a:lvl4pPr>
            <a:lvl5pPr marL="2057400" marR="0" indent="-228600" algn="l" defTabSz="914400">
              <a:lnSpc>
                <a:spcPct val="100000"/>
              </a:lnSpc>
              <a:spcBef>
                <a:spcPts val="0"/>
              </a:spcBef>
              <a:spcAft>
                <a:spcPts val="0"/>
              </a:spcAft>
              <a:buClrTx/>
              <a:buSzTx/>
              <a:buFontTx/>
              <a:buChar char="»"/>
              <a:tabLst/>
              <a:defRPr lang="zh-CN" sz="2000" b="0" i="0" u="none" strike="noStrike" kern="1" spc="0" baseline="0">
                <a:solidFill>
                  <a:schemeClr val="tx1"/>
                </a:solidFill>
                <a:effectLst/>
                <a:latin typeface="Arial" pitchFamily="2" charset="0"/>
                <a:ea typeface="宋体"/>
                <a:cs typeface="Arial" pitchFamily="2" charset="0"/>
              </a:defRPr>
            </a:lvl5pPr>
          </a:lstStyle>
          <a:p>
            <a:pPr marL="342900" marR="0" indent="-342900" algn="l" defTabSz="914400">
              <a:lnSpc>
                <a:spcPct val="100000"/>
              </a:lnSpc>
              <a:spcBef>
                <a:spcPts val="0"/>
              </a:spcBef>
              <a:spcAft>
                <a:spcPts val="0"/>
              </a:spcAft>
              <a:buClrTx/>
              <a:buSzTx/>
              <a:buFontTx/>
              <a:buChar char="•"/>
              <a:tabLst/>
              <a:defRPr lang="zh-CN" sz="3200" b="0" i="0" u="none" strike="noStrike" kern="1" spc="0" baseline="0">
                <a:solidFill>
                  <a:schemeClr val="tx1"/>
                </a:solidFill>
                <a:latin typeface="Arial" pitchFamily="2" charset="0"/>
                <a:ea typeface="宋体"/>
                <a:cs typeface="Arial" pitchFamily="2" charset="0"/>
              </a:defRPr>
            </a:pPr>
            <a:r>
              <a:t>单击此处编辑母版文本样式</a:t>
            </a:r>
          </a:p>
          <a:p>
            <a:pPr marL="742950" marR="0" lvl="1" indent="-285750" algn="l" defTabSz="914400">
              <a:lnSpc>
                <a:spcPct val="100000"/>
              </a:lnSpc>
              <a:spcBef>
                <a:spcPts val="0"/>
              </a:spcBef>
              <a:spcAft>
                <a:spcPts val="0"/>
              </a:spcAft>
              <a:buClrTx/>
              <a:buSzTx/>
              <a:buFontTx/>
              <a:buChar char="–"/>
              <a:tabLst/>
              <a:defRPr lang="zh-CN" sz="2800" b="0" i="0" u="none" strike="noStrike" kern="1" spc="0" baseline="0">
                <a:solidFill>
                  <a:schemeClr val="tx1"/>
                </a:solidFill>
                <a:latin typeface="Arial" pitchFamily="2" charset="0"/>
                <a:ea typeface="宋体"/>
                <a:cs typeface="Arial" pitchFamily="2" charset="0"/>
              </a:defRPr>
            </a:pPr>
            <a:r>
              <a:t>第二级</a:t>
            </a:r>
          </a:p>
          <a:p>
            <a:pPr marL="1143000" marR="0" lvl="2" indent="-228600" algn="l" defTabSz="914400">
              <a:lnSpc>
                <a:spcPct val="100000"/>
              </a:lnSpc>
              <a:spcBef>
                <a:spcPts val="0"/>
              </a:spcBef>
              <a:spcAft>
                <a:spcPts val="0"/>
              </a:spcAft>
              <a:buClrTx/>
              <a:buSzTx/>
              <a:buFontTx/>
              <a:buChar char="•"/>
              <a:tabLst/>
              <a:defRPr lang="zh-CN" sz="2400" b="0" i="0" u="none" strike="noStrike" kern="1" spc="0" baseline="0">
                <a:solidFill>
                  <a:schemeClr val="tx1"/>
                </a:solidFill>
                <a:latin typeface="Arial" pitchFamily="2" charset="0"/>
                <a:ea typeface="宋体"/>
                <a:cs typeface="Arial" pitchFamily="2" charset="0"/>
              </a:defRPr>
            </a:pPr>
            <a:r>
              <a:t>第三级</a:t>
            </a:r>
          </a:p>
          <a:p>
            <a:pPr marL="1600200" marR="0" lvl="3" indent="-228600" algn="l" defTabSz="914400">
              <a:lnSpc>
                <a:spcPct val="100000"/>
              </a:lnSpc>
              <a:spcBef>
                <a:spcPts val="0"/>
              </a:spcBef>
              <a:spcAft>
                <a:spcPts val="0"/>
              </a:spcAft>
              <a:buClrTx/>
              <a:buSzTx/>
              <a:buFontTx/>
              <a:buChar char="–"/>
              <a:tabLst/>
              <a:defRPr lang="zh-CN" sz="2000" b="0" i="0" u="none" strike="noStrike" kern="1" spc="0" baseline="0">
                <a:solidFill>
                  <a:schemeClr val="tx1"/>
                </a:solidFill>
                <a:latin typeface="Arial" pitchFamily="2" charset="0"/>
                <a:ea typeface="宋体"/>
                <a:cs typeface="Arial" pitchFamily="2" charset="0"/>
              </a:defRPr>
            </a:pPr>
            <a:r>
              <a:t>第四级</a:t>
            </a:r>
          </a:p>
          <a:p>
            <a:pPr marL="2057400" marR="0" lvl="4" indent="-228600" algn="l" defTabSz="914400">
              <a:lnSpc>
                <a:spcPct val="100000"/>
              </a:lnSpc>
              <a:spcBef>
                <a:spcPts val="0"/>
              </a:spcBef>
              <a:spcAft>
                <a:spcPts val="0"/>
              </a:spcAft>
              <a:buClrTx/>
              <a:buSzTx/>
              <a:buFontTx/>
              <a:buChar char="»"/>
              <a:tabLst/>
              <a:defRPr lang="zh-CN" sz="2000" b="0" i="0" u="none" strike="noStrike" kern="1" spc="0" baseline="0">
                <a:solidFill>
                  <a:schemeClr val="tx1"/>
                </a:solidFill>
                <a:latin typeface="Arial" pitchFamily="2" charset="0"/>
                <a:ea typeface="宋体"/>
                <a:cs typeface="Arial" pitchFamily="2" charset="0"/>
              </a:defRPr>
            </a:pPr>
            <a:r>
              <a:t>第五级</a:t>
            </a:r>
          </a:p>
        </p:txBody>
      </p:sp>
      <p:sp>
        <p:nvSpPr>
          <p:cNvPr id="4" name="日期占位符 1027"/>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PAPAABZKQAAAAAAAA=="/>
              </a:ext>
            </a:extLst>
          </p:cNvSpPr>
          <p:nvPr>
            <p:ph type="dt" sz="half" idx="2"/>
          </p:nvPr>
        </p:nvSpPr>
        <p:spPr>
          <a:xfrm>
            <a:off x="457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lang="zh-CN" sz="1400" b="0" i="0" u="none" strike="noStrike" kern="1" spc="0" baseline="0">
                <a:solidFill>
                  <a:schemeClr val="tx1"/>
                </a:solidFill>
                <a:effectLst/>
                <a:latin typeface="Arial" pitchFamily="2" charset="0"/>
                <a:ea typeface="宋体"/>
                <a:cs typeface="Arial" pitchFamily="2" charset="0"/>
              </a:defRPr>
            </a:pPr>
            <a:endParaRPr/>
          </a:p>
        </p:txBody>
      </p:sp>
      <p:sp>
        <p:nvSpPr>
          <p:cNvPr id="5" name="页脚占位符 1028"/>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glAABZKQAAAAAAAA=="/>
              </a:ext>
            </a:extLst>
          </p:cNvSpPr>
          <p:nvPr>
            <p:ph type="ftr" sz="quarter" idx="3"/>
          </p:nvPr>
        </p:nvSpPr>
        <p:spPr>
          <a:xfrm>
            <a:off x="3124200" y="6245225"/>
            <a:ext cx="2895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ctr" defTabSz="914400">
              <a:lnSpc>
                <a:spcPct val="100000"/>
              </a:lnSpc>
              <a:spcBef>
                <a:spcPts val="0"/>
              </a:spcBef>
              <a:spcAft>
                <a:spcPts val="0"/>
              </a:spcAft>
              <a:buNone/>
              <a:tabLst/>
              <a:defRPr lang="zh-CN" sz="1400" b="0" i="0" u="none" strike="noStrike" kern="1" spc="0" baseline="0">
                <a:solidFill>
                  <a:schemeClr val="tx1"/>
                </a:solidFill>
                <a:effectLst/>
                <a:latin typeface="Arial" pitchFamily="2" charset="0"/>
                <a:ea typeface="宋体"/>
                <a:cs typeface="Arial" pitchFamily="2" charset="0"/>
              </a:defRPr>
            </a:pPr>
            <a:endParaRPr/>
          </a:p>
        </p:txBody>
      </p:sp>
      <p:sp>
        <p:nvSpPr>
          <p:cNvPr id="6" name="灯片编号占位符 1029"/>
          <p:cNvSpPr>
            <a:spLocks noGrp="1" noChangeArrowheads="1"/>
            <a:extLst>
              <a:ext uri="smNativeData">
                <pr:smNativeData xmlns:pr="pr" xmlns="" val="SMDATA_12_9BHSW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HA1AABZKQAAAAAAAA=="/>
              </a:ext>
            </a:extLst>
          </p:cNvSpPr>
          <p:nvPr>
            <p:ph type="sldNum" sz="quarter" idx="4"/>
          </p:nvPr>
        </p:nvSpPr>
        <p:spPr>
          <a:xfrm>
            <a:off x="6553200" y="6245225"/>
            <a:ext cx="2133600" cy="4762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r" defTabSz="914400">
              <a:lnSpc>
                <a:spcPct val="100000"/>
              </a:lnSpc>
              <a:spcBef>
                <a:spcPts val="0"/>
              </a:spcBef>
              <a:spcAft>
                <a:spcPts val="0"/>
              </a:spcAft>
              <a:buNone/>
              <a:tabLst/>
              <a:defRPr lang="zh-CN" sz="1400" b="0" i="0" u="none" strike="noStrike" kern="1" spc="0" baseline="0">
                <a:solidFill>
                  <a:schemeClr val="tx1"/>
                </a:solidFill>
                <a:effectLst/>
                <a:latin typeface="Arial" pitchFamily="2" charset="0"/>
                <a:ea typeface="宋体"/>
                <a:cs typeface="Arial" pitchFamily="2" charset="0"/>
              </a:defRPr>
            </a:pPr>
            <a:fld id="{3F9F3465-2BD2-CAC2-9C27-DD977A696A88}" type="slidenum">
              <a:rPr/>
              <a:pPr marL="0" marR="0" indent="0" algn="r" defTabSz="914400">
                <a:lnSpc>
                  <a:spcPct val="100000"/>
                </a:lnSpc>
                <a:spcBef>
                  <a:spcPts val="0"/>
                </a:spcBef>
                <a:spcAft>
                  <a:spcPts val="0"/>
                </a:spcAft>
                <a:buNone/>
                <a:tabLst/>
                <a:defRPr lang="zh-CN" sz="1400" b="0" i="0" u="none" strike="noStrike" kern="1" spc="0" baseline="0">
                  <a:solidFill>
                    <a:schemeClr val="tx1"/>
                  </a:solidFill>
                  <a:effectLst/>
                  <a:latin typeface="Arial" pitchFamily="2" charset="0"/>
                  <a:ea typeface="宋体"/>
                  <a:cs typeface="Arial" pitchFamily="2" charset="0"/>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ctr" defTabSz="914400">
        <a:lnSpc>
          <a:spcPct val="100000"/>
        </a:lnSpc>
        <a:spcBef>
          <a:spcPts val="0"/>
        </a:spcBef>
        <a:spcAft>
          <a:spcPts val="0"/>
        </a:spcAft>
        <a:buNone/>
        <a:tabLst/>
        <a:defRPr lang="zh-CN" sz="4500" b="0" i="0" u="none" strike="noStrike" kern="1" spc="0" baseline="0">
          <a:solidFill>
            <a:schemeClr val="tx2"/>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Times New Roman" pitchFamily="1"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Times New Roman" pitchFamily="1"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Times New Roman" pitchFamily="1"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Times New Roman" pitchFamily="1" charset="0"/>
        </a:defRPr>
      </a:lvl5pPr>
    </p:titleStyle>
    <p:bodyStyle>
      <a:lvl1pPr marL="342900" marR="0" indent="-342900" algn="l" defTabSz="914400">
        <a:lnSpc>
          <a:spcPct val="100000"/>
        </a:lnSpc>
        <a:spcBef>
          <a:spcPts val="0"/>
        </a:spcBef>
        <a:spcAft>
          <a:spcPts val="0"/>
        </a:spcAft>
        <a:buClrTx/>
        <a:buSzTx/>
        <a:buFontTx/>
        <a:buChar char="•"/>
        <a:tabLst/>
        <a:defRPr lang="zh-CN" sz="3200" b="0" i="0" u="none" strike="noStrike" kern="1" spc="0" baseline="0">
          <a:solidFill>
            <a:schemeClr val="tx1"/>
          </a:solidFill>
          <a:effectLst/>
          <a:latin typeface="Arial" pitchFamily="2" charset="0"/>
          <a:ea typeface="宋体"/>
          <a:cs typeface="Arial" pitchFamily="2" charset="0"/>
        </a:defRPr>
      </a:lvl1pPr>
      <a:lvl2pPr marL="742950" marR="0" indent="-285750" algn="l" defTabSz="914400">
        <a:lnSpc>
          <a:spcPct val="100000"/>
        </a:lnSpc>
        <a:spcBef>
          <a:spcPts val="0"/>
        </a:spcBef>
        <a:spcAft>
          <a:spcPts val="0"/>
        </a:spcAft>
        <a:buClrTx/>
        <a:buSzTx/>
        <a:buFontTx/>
        <a:buChar char="–"/>
        <a:tabLst/>
        <a:defRPr lang="zh-CN" sz="2800" b="0" i="0" u="none" strike="noStrike" kern="1" spc="0" baseline="0">
          <a:solidFill>
            <a:schemeClr val="tx1"/>
          </a:solidFill>
          <a:effectLst/>
          <a:latin typeface="Arial" pitchFamily="2" charset="0"/>
          <a:ea typeface="宋体"/>
          <a:cs typeface="Arial" pitchFamily="2" charset="0"/>
        </a:defRPr>
      </a:lvl2pPr>
      <a:lvl3pPr marL="1143000" marR="0" indent="-228600" algn="l" defTabSz="914400">
        <a:lnSpc>
          <a:spcPct val="100000"/>
        </a:lnSpc>
        <a:spcBef>
          <a:spcPts val="0"/>
        </a:spcBef>
        <a:spcAft>
          <a:spcPts val="0"/>
        </a:spcAft>
        <a:buClrTx/>
        <a:buSzTx/>
        <a:buFontTx/>
        <a:buChar char="•"/>
        <a:tabLst/>
        <a:defRPr lang="zh-CN" sz="2400" b="0" i="0" u="none" strike="noStrike" kern="1" spc="0" baseline="0">
          <a:solidFill>
            <a:schemeClr val="tx1"/>
          </a:solidFill>
          <a:effectLst/>
          <a:latin typeface="Arial" pitchFamily="2" charset="0"/>
          <a:ea typeface="宋体"/>
          <a:cs typeface="Arial" pitchFamily="2" charset="0"/>
        </a:defRPr>
      </a:lvl3pPr>
      <a:lvl4pPr marL="1600200" marR="0" indent="-228600" algn="l" defTabSz="914400">
        <a:lnSpc>
          <a:spcPct val="100000"/>
        </a:lnSpc>
        <a:spcBef>
          <a:spcPts val="0"/>
        </a:spcBef>
        <a:spcAft>
          <a:spcPts val="0"/>
        </a:spcAft>
        <a:buClrTx/>
        <a:buSzTx/>
        <a:buFontTx/>
        <a:buChar char="–"/>
        <a:tabLst/>
        <a:defRPr lang="zh-CN" sz="2000" b="0" i="0" u="none" strike="noStrike" kern="1" spc="0" baseline="0">
          <a:solidFill>
            <a:schemeClr val="tx1"/>
          </a:solidFill>
          <a:effectLst/>
          <a:latin typeface="Arial" pitchFamily="2" charset="0"/>
          <a:ea typeface="宋体"/>
          <a:cs typeface="Arial" pitchFamily="2" charset="0"/>
        </a:defRPr>
      </a:lvl4pPr>
      <a:lvl5pPr marL="2057400" marR="0" indent="-228600" algn="l" defTabSz="914400">
        <a:lnSpc>
          <a:spcPct val="100000"/>
        </a:lnSpc>
        <a:spcBef>
          <a:spcPts val="0"/>
        </a:spcBef>
        <a:spcAft>
          <a:spcPts val="0"/>
        </a:spcAft>
        <a:buClrTx/>
        <a:buSzTx/>
        <a:buFontTx/>
        <a:buChar char="»"/>
        <a:tabLst/>
        <a:defRPr lang="zh-CN" sz="2000" b="0" i="0" u="none" strike="noStrike" kern="1" spc="0" baseline="0">
          <a:solidFill>
            <a:schemeClr val="tx1"/>
          </a:solidFill>
          <a:effectLst/>
          <a:latin typeface="Arial" pitchFamily="2" charset="0"/>
          <a:ea typeface="宋体"/>
          <a:cs typeface="Arial" pitchFamily="2" charset="0"/>
        </a:defRPr>
      </a:lvl5pPr>
    </p:bodyStyle>
    <p:otherStyle>
      <a:lvl1pPr marL="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1pPr>
      <a:lvl2pPr marL="4572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2pPr>
      <a:lvl3pPr marL="9144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3pPr>
      <a:lvl4pPr marL="13716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4pPr>
      <a:lvl5pPr marL="1828800" marR="0" indent="0" algn="l" defTabSz="914400">
        <a:lnSpc>
          <a:spcPct val="100000"/>
        </a:lnSpc>
        <a:spcBef>
          <a:spcPts val="0"/>
        </a:spcBef>
        <a:spcAft>
          <a:spcPts val="0"/>
        </a:spcAft>
        <a:buNone/>
        <a:tabLst/>
        <a:defRPr lang="zh-CN" sz="1800" b="0" i="0" u="none" strike="noStrike" kern="1" spc="0" baseline="0">
          <a:solidFill>
            <a:schemeClr val="tx1"/>
          </a:solidFill>
          <a:effectLst/>
          <a:latin typeface="Arial" pitchFamily="2" charset="0"/>
          <a:ea typeface="宋体"/>
          <a:cs typeface="Arial" pitchFamily="2" charset="0"/>
        </a:defRPr>
      </a:lvl5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572264" y="0"/>
            <a:ext cx="2571736"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3" name="Picture 5"/>
          <p:cNvPicPr>
            <a:picLocks noChangeAspect="1" noChangeArrowheads="1"/>
          </p:cNvPicPr>
          <p:nvPr/>
        </p:nvPicPr>
        <p:blipFill>
          <a:blip r:embed="rId2"/>
          <a:srcRect/>
          <a:stretch>
            <a:fillRect/>
          </a:stretch>
        </p:blipFill>
        <p:spPr bwMode="auto">
          <a:xfrm>
            <a:off x="6786610" y="468555"/>
            <a:ext cx="742950" cy="809625"/>
          </a:xfrm>
          <a:prstGeom prst="rect">
            <a:avLst/>
          </a:prstGeom>
          <a:noFill/>
          <a:ln w="9525">
            <a:noFill/>
            <a:miter lim="800000"/>
            <a:headEnd/>
            <a:tailEnd/>
          </a:ln>
          <a:effectLst/>
        </p:spPr>
      </p:pic>
      <p:sp>
        <p:nvSpPr>
          <p:cNvPr id="9" name="矩形 8"/>
          <p:cNvSpPr/>
          <p:nvPr/>
        </p:nvSpPr>
        <p:spPr>
          <a:xfrm>
            <a:off x="6643702" y="1428736"/>
            <a:ext cx="2357454" cy="5001369"/>
          </a:xfrm>
          <a:prstGeom prst="rect">
            <a:avLst/>
          </a:prstGeom>
        </p:spPr>
        <p:txBody>
          <a:bodyPr wrap="square">
            <a:spAutoFit/>
          </a:bodyPr>
          <a:lstStyle/>
          <a:p>
            <a:pPr>
              <a:buFont typeface="Arial" charset="0"/>
              <a:buNone/>
              <a:defRPr/>
            </a:pPr>
            <a:r>
              <a:rPr lang="en-US" altLang="zh-CN" sz="1600" b="1" dirty="0" smtClean="0">
                <a:latin typeface="微软雅黑" charset="0"/>
                <a:ea typeface="微软雅黑" charset="0"/>
                <a:sym typeface="黑体" pitchFamily="49" charset="-122"/>
              </a:rPr>
              <a:t>S32</a:t>
            </a:r>
          </a:p>
          <a:p>
            <a:pPr>
              <a:buFont typeface="Arial" charset="0"/>
              <a:buNone/>
              <a:defRPr/>
            </a:pPr>
            <a:r>
              <a:rPr lang="zh-CN" altLang="en-US" sz="1600" b="1" dirty="0" smtClean="0">
                <a:latin typeface="微软雅黑" charset="0"/>
                <a:ea typeface="微软雅黑" charset="0"/>
                <a:sym typeface="黑体" pitchFamily="49" charset="-122"/>
              </a:rPr>
              <a:t>便携式电子冷藏袋</a:t>
            </a:r>
          </a:p>
          <a:p>
            <a:endParaRPr lang="en-US" altLang="zh-CN" sz="1400" b="1" dirty="0" smtClean="0">
              <a:effectLst/>
              <a:latin typeface="微软雅黑" charset="0"/>
              <a:ea typeface="微软雅黑" charset="0"/>
            </a:endParaRPr>
          </a:p>
          <a:p>
            <a:r>
              <a:rPr lang="zh-CN" altLang="en-US" sz="1400" b="1" dirty="0" smtClean="0">
                <a:effectLst/>
                <a:latin typeface="微软雅黑" charset="0"/>
                <a:ea typeface="微软雅黑" charset="0"/>
              </a:rPr>
              <a:t>市场参考价：</a:t>
            </a:r>
            <a:r>
              <a:rPr lang="en-US" altLang="zh-CN" sz="1400" b="1" dirty="0" smtClean="0">
                <a:effectLst/>
                <a:latin typeface="微软雅黑" charset="0"/>
                <a:ea typeface="微软雅黑" charset="0"/>
              </a:rPr>
              <a:t> 788.00</a:t>
            </a:r>
          </a:p>
          <a:p>
            <a:r>
              <a:rPr lang="zh-CN" altLang="en-US" sz="1400" b="1" dirty="0" smtClean="0">
                <a:effectLst/>
                <a:latin typeface="微软雅黑" charset="0"/>
                <a:ea typeface="微软雅黑" charset="0"/>
              </a:rPr>
              <a:t>批发价：</a:t>
            </a:r>
            <a:r>
              <a:rPr lang="en-US" altLang="zh-CN" sz="1400" b="1" dirty="0" smtClean="0">
                <a:latin typeface="微软雅黑" charset="0"/>
                <a:ea typeface="微软雅黑" charset="0"/>
              </a:rPr>
              <a:t>315.00</a:t>
            </a:r>
            <a:endParaRPr lang="en-US" altLang="zh-CN" sz="1400" b="1" dirty="0" smtClean="0">
              <a:effectLst/>
              <a:latin typeface="微软雅黑" charset="0"/>
              <a:ea typeface="微软雅黑" charset="0"/>
            </a:endParaRPr>
          </a:p>
          <a:p>
            <a:endParaRPr lang="en-US" altLang="zh-CN" sz="1400" b="1" dirty="0" smtClean="0">
              <a:effectLst/>
              <a:latin typeface="微软雅黑" charset="0"/>
              <a:ea typeface="微软雅黑" charset="0"/>
            </a:endParaRPr>
          </a:p>
          <a:p>
            <a:r>
              <a:rPr lang="zh-CN" altLang="en-US" sz="1200" b="1" dirty="0" smtClean="0">
                <a:effectLst/>
                <a:latin typeface="微软雅黑" charset="0"/>
                <a:ea typeface="微软雅黑" charset="0"/>
              </a:rPr>
              <a:t>规格：</a:t>
            </a:r>
            <a:r>
              <a:rPr lang="en-US" altLang="zh-CN" sz="1200" b="1" dirty="0" smtClean="0">
                <a:effectLst/>
                <a:latin typeface="微软雅黑" charset="0"/>
                <a:ea typeface="微软雅黑" charset="0"/>
              </a:rPr>
              <a:t>12V DC      35W</a:t>
            </a:r>
          </a:p>
          <a:p>
            <a:r>
              <a:rPr lang="zh-CN" altLang="en-US" sz="1200" b="1" dirty="0" smtClean="0">
                <a:effectLst/>
                <a:latin typeface="微软雅黑" charset="0"/>
                <a:ea typeface="微软雅黑" charset="0"/>
              </a:rPr>
              <a:t>容量：</a:t>
            </a:r>
            <a:r>
              <a:rPr lang="en-US" altLang="zh-CN" sz="1200" b="1" dirty="0" smtClean="0">
                <a:effectLst/>
                <a:latin typeface="微软雅黑" charset="0"/>
                <a:ea typeface="微软雅黑" charset="0"/>
              </a:rPr>
              <a:t>32L     2.75KG</a:t>
            </a:r>
          </a:p>
          <a:p>
            <a:r>
              <a:rPr lang="zh-CN" altLang="en-US" sz="1200" b="1" dirty="0" smtClean="0">
                <a:effectLst/>
                <a:latin typeface="微软雅黑" charset="0"/>
                <a:ea typeface="微软雅黑" charset="0"/>
              </a:rPr>
              <a:t>产品尺寸：</a:t>
            </a:r>
            <a:r>
              <a:rPr lang="en-US" altLang="zh-CN" sz="1200" b="1" dirty="0" smtClean="0">
                <a:effectLst/>
                <a:latin typeface="微软雅黑" charset="0"/>
                <a:ea typeface="微软雅黑" charset="0"/>
              </a:rPr>
              <a:t>400×280×370mm</a:t>
            </a:r>
          </a:p>
          <a:p>
            <a:r>
              <a:rPr lang="zh-CN" altLang="en-US" sz="1200" b="1" dirty="0" smtClean="0">
                <a:effectLst/>
                <a:latin typeface="微软雅黑" charset="0"/>
                <a:ea typeface="微软雅黑" charset="0"/>
              </a:rPr>
              <a:t>装箱明细：</a:t>
            </a:r>
            <a:r>
              <a:rPr lang="en-US" altLang="zh-CN" sz="1200" b="1" dirty="0" smtClean="0">
                <a:effectLst/>
                <a:latin typeface="微软雅黑" charset="0"/>
                <a:ea typeface="微软雅黑" charset="0"/>
              </a:rPr>
              <a:t>5pcs/</a:t>
            </a:r>
            <a:r>
              <a:rPr lang="zh-CN" altLang="en-US" sz="1200" b="1" dirty="0" smtClean="0">
                <a:effectLst/>
                <a:latin typeface="微软雅黑" charset="0"/>
                <a:ea typeface="微软雅黑" charset="0"/>
              </a:rPr>
              <a:t>箱</a:t>
            </a:r>
            <a:endParaRPr lang="en-US" altLang="zh-CN" sz="1200" b="1" dirty="0" smtClean="0">
              <a:effectLst/>
              <a:latin typeface="微软雅黑" charset="0"/>
              <a:ea typeface="微软雅黑" charset="0"/>
            </a:endParaRPr>
          </a:p>
          <a:p>
            <a:endParaRPr lang="en-US" altLang="zh-CN" sz="1400" b="1" dirty="0" smtClean="0">
              <a:effectLst/>
              <a:latin typeface="微软雅黑" charset="0"/>
              <a:ea typeface="微软雅黑" charset="0"/>
            </a:endParaRPr>
          </a:p>
          <a:p>
            <a:r>
              <a:rPr lang="zh-CN" altLang="en-US" sz="1100" b="1" dirty="0" smtClean="0">
                <a:effectLst/>
                <a:latin typeface="微软雅黑" charset="0"/>
                <a:ea typeface="微软雅黑" charset="0"/>
              </a:rPr>
              <a:t>制冷温度范围：</a:t>
            </a:r>
          </a:p>
          <a:p>
            <a:r>
              <a:rPr lang="zh-CN" altLang="en-US" sz="1100" b="1" dirty="0" smtClean="0">
                <a:effectLst/>
                <a:latin typeface="微软雅黑" charset="0"/>
                <a:ea typeface="微软雅黑" charset="0"/>
              </a:rPr>
              <a:t>制冷最大可低于环境温度</a:t>
            </a:r>
            <a:r>
              <a:rPr lang="en-US" altLang="zh-CN" sz="1100" b="1" dirty="0" smtClean="0">
                <a:effectLst/>
                <a:latin typeface="微软雅黑" charset="0"/>
                <a:ea typeface="微软雅黑" charset="0"/>
              </a:rPr>
              <a:t>15℃</a:t>
            </a:r>
          </a:p>
          <a:p>
            <a:endParaRPr lang="en-US" altLang="zh-CN" sz="1200" b="1" dirty="0" smtClean="0">
              <a:effectLst/>
              <a:latin typeface="微软雅黑" charset="0"/>
              <a:ea typeface="微软雅黑" charset="0"/>
            </a:endParaRPr>
          </a:p>
          <a:p>
            <a:r>
              <a:rPr lang="zh-CN" altLang="en-US" sz="1200" b="1" dirty="0" smtClean="0">
                <a:effectLst/>
                <a:latin typeface="微软雅黑" charset="0"/>
                <a:ea typeface="微软雅黑" charset="0"/>
              </a:rPr>
              <a:t>它既是冷藏包，也是购物袋，还在为超市购物后的冷鲜食品无法立即保鲜和保温而担心吗？</a:t>
            </a:r>
          </a:p>
          <a:p>
            <a:r>
              <a:rPr lang="en-US" altLang="zh-CN" sz="1200" b="1" dirty="0" smtClean="0">
                <a:effectLst/>
                <a:latin typeface="微软雅黑" charset="0"/>
                <a:ea typeface="微软雅黑" charset="0"/>
              </a:rPr>
              <a:t>S32</a:t>
            </a:r>
            <a:r>
              <a:rPr lang="zh-CN" altLang="en-US" sz="1200" b="1" dirty="0" smtClean="0">
                <a:effectLst/>
                <a:latin typeface="微软雅黑" charset="0"/>
                <a:ea typeface="微软雅黑" charset="0"/>
              </a:rPr>
              <a:t>有足够大的存储空间，袋子顶部小开口，简化了取饮料的过程，同时也能节省能耗，减少</a:t>
            </a:r>
          </a:p>
          <a:p>
            <a:r>
              <a:rPr lang="zh-CN" altLang="en-US" sz="1200" b="1" dirty="0" smtClean="0">
                <a:effectLst/>
                <a:latin typeface="微软雅黑" charset="0"/>
                <a:ea typeface="微软雅黑" charset="0"/>
              </a:rPr>
              <a:t>袋内冷气流失顶部开口便于取放饮料侧面多个小口袋方便放置小东西专门收置电源线的小口袋</a:t>
            </a:r>
          </a:p>
          <a:p>
            <a:r>
              <a:rPr lang="zh-CN" altLang="en-US" sz="1200" b="1" dirty="0" smtClean="0">
                <a:effectLst/>
                <a:latin typeface="微软雅黑" charset="0"/>
                <a:ea typeface="微软雅黑" charset="0"/>
              </a:rPr>
              <a:t>袋子的侧面配有扣子可以缩小袋子的存放体积</a:t>
            </a:r>
          </a:p>
        </p:txBody>
      </p:sp>
      <p:pic>
        <p:nvPicPr>
          <p:cNvPr id="15" name="Picture 5" descr="C:\Users\Administrator\Desktop\95-96美固引导页-03.png"/>
          <p:cNvPicPr>
            <a:picLocks noChangeAspect="1" noChangeArrowheads="1"/>
          </p:cNvPicPr>
          <p:nvPr/>
        </p:nvPicPr>
        <p:blipFill>
          <a:blip r:embed="rId3"/>
          <a:srcRect/>
          <a:stretch>
            <a:fillRect/>
          </a:stretch>
        </p:blipFill>
        <p:spPr bwMode="auto">
          <a:xfrm>
            <a:off x="174048" y="285728"/>
            <a:ext cx="2683440" cy="500066"/>
          </a:xfrm>
          <a:prstGeom prst="rect">
            <a:avLst/>
          </a:prstGeom>
          <a:noFill/>
        </p:spPr>
      </p:pic>
      <p:pic>
        <p:nvPicPr>
          <p:cNvPr id="7170" name="Picture 2" descr="C:\Users\Administrator\Desktop\101-104美固-03.png"/>
          <p:cNvPicPr>
            <a:picLocks noChangeAspect="1" noChangeArrowheads="1"/>
          </p:cNvPicPr>
          <p:nvPr/>
        </p:nvPicPr>
        <p:blipFill>
          <a:blip r:embed="rId4"/>
          <a:srcRect/>
          <a:stretch>
            <a:fillRect/>
          </a:stretch>
        </p:blipFill>
        <p:spPr bwMode="auto">
          <a:xfrm>
            <a:off x="89994" y="1500174"/>
            <a:ext cx="6417366" cy="3857652"/>
          </a:xfrm>
          <a:prstGeom prst="rect">
            <a:avLst/>
          </a:prstGeom>
          <a:noFill/>
        </p:spPr>
      </p:pic>
      <p:pic>
        <p:nvPicPr>
          <p:cNvPr id="7171" name="Picture 3"/>
          <p:cNvPicPr>
            <a:picLocks noChangeAspect="1" noChangeArrowheads="1"/>
          </p:cNvPicPr>
          <p:nvPr/>
        </p:nvPicPr>
        <p:blipFill>
          <a:blip r:embed="rId5"/>
          <a:srcRect/>
          <a:stretch>
            <a:fillRect/>
          </a:stretch>
        </p:blipFill>
        <p:spPr bwMode="auto">
          <a:xfrm>
            <a:off x="1" y="5572140"/>
            <a:ext cx="6572264" cy="1079405"/>
          </a:xfrm>
          <a:prstGeom prst="rect">
            <a:avLst/>
          </a:prstGeom>
          <a:noFill/>
          <a:ln w="9525">
            <a:noFill/>
            <a:miter lim="800000"/>
            <a:headEnd/>
            <a:tailEnd/>
          </a:ln>
          <a:effectLst/>
        </p:spPr>
      </p:pic>
    </p:spTree>
    <p:extLst>
      <p:ext uri="{BB962C8B-B14F-4D97-AF65-F5344CB8AC3E}">
        <p14:creationId xmlns:p14="http://schemas.microsoft.com/office/powerpoint/2010/main" val="3667246769"/>
      </p:ext>
    </p:extLst>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Presentation">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000000"/>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000000"/>
        </a:lt1>
        <a:dk2>
          <a:srgbClr val="969696"/>
        </a:dk2>
        <a:lt2>
          <a:srgbClr val="000000"/>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000000"/>
        </a:lt1>
        <a:dk2>
          <a:srgbClr val="808080"/>
        </a:dk2>
        <a:lt2>
          <a:srgbClr val="00000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5">
        <a:dk1>
          <a:srgbClr val="DEF6F1"/>
        </a:dk1>
        <a:lt1>
          <a:srgbClr val="000000"/>
        </a:lt1>
        <a:dk2>
          <a:srgbClr val="969696"/>
        </a:dk2>
        <a:lt2>
          <a:srgbClr val="000000"/>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6">
        <a:dk1>
          <a:srgbClr val="FFFFD9"/>
        </a:dk1>
        <a:lt1>
          <a:srgbClr val="000000"/>
        </a:lt1>
        <a:dk2>
          <a:srgbClr val="777777"/>
        </a:dk2>
        <a:lt2>
          <a:srgbClr val="000000"/>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7">
        <a:dk1>
          <a:srgbClr val="008080"/>
        </a:dk1>
        <a:lt1>
          <a:srgbClr val="FFFFFF"/>
        </a:lt1>
        <a:dk2>
          <a:srgbClr val="005A58"/>
        </a:dk2>
        <a:lt2>
          <a:srgbClr val="FFFF99"/>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8">
        <a:dk1>
          <a:srgbClr val="800000"/>
        </a:dk1>
        <a:lt1>
          <a:srgbClr val="FFFFFF"/>
        </a:lt1>
        <a:dk2>
          <a:srgbClr val="5C1F00"/>
        </a:dk2>
        <a:lt2>
          <a:srgbClr val="DFD293"/>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9">
        <a:dk1>
          <a:srgbClr val="000099"/>
        </a:dk1>
        <a:lt1>
          <a:srgbClr val="FFFFFF"/>
        </a:lt1>
        <a:dk2>
          <a:srgbClr val="003366"/>
        </a:dk2>
        <a:lt2>
          <a:srgbClr val="CCFFFF"/>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336699"/>
        </a:dk2>
        <a:lt2>
          <a:srgbClr val="E3EBF1"/>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1">
        <a:dk1>
          <a:srgbClr val="686B5D"/>
        </a:dk1>
        <a:lt1>
          <a:srgbClr val="FFFFFF"/>
        </a:lt1>
        <a:dk2>
          <a:srgbClr val="777777"/>
        </a:dk2>
        <a:lt2>
          <a:srgbClr val="D1D1CB"/>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2">
        <a:dk1>
          <a:srgbClr val="666699"/>
        </a:dk1>
        <a:lt1>
          <a:srgbClr val="FFFFFF"/>
        </a:lt1>
        <a:dk2>
          <a:srgbClr val="3E3E5C"/>
        </a:dk2>
        <a:lt2>
          <a:srgbClr val="FFFFFF"/>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3">
        <a:dk1>
          <a:srgbClr val="523E26"/>
        </a:dk1>
        <a:lt1>
          <a:srgbClr val="FFFFFF"/>
        </a:lt1>
        <a:dk2>
          <a:srgbClr val="2D2015"/>
        </a:dk2>
        <a:lt2>
          <a:srgbClr val="DFC08D"/>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5">
        <a:dk1>
          <a:srgbClr val="FFFFFF"/>
        </a:dk1>
        <a:lt1>
          <a:srgbClr val="000000"/>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000000"/>
        </a:lt1>
        <a:dk2>
          <a:srgbClr val="E7E6E6"/>
        </a:dk2>
        <a:lt2>
          <a:srgbClr val="44546A"/>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4997</TotalTime>
  <Words>136</Words>
  <Application>Microsoft Office PowerPoint</Application>
  <PresentationFormat>全屏显示(4:3)</PresentationFormat>
  <Paragraphs>18</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Presentation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crzhen</dc:creator>
  <cp:lastModifiedBy>yl</cp:lastModifiedBy>
  <cp:revision>827</cp:revision>
  <dcterms:created xsi:type="dcterms:W3CDTF">2016-12-01T07:26:00Z</dcterms:created>
  <dcterms:modified xsi:type="dcterms:W3CDTF">2018-02-11T03:06:06Z</dcterms:modified>
</cp:coreProperties>
</file>