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610" y="468555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611563"/>
            <a:ext cx="235745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S13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便携式电子冷藏袋</a:t>
            </a: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518.00</a:t>
            </a: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208.00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12V DC     35W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13L     2.0KG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350×200×260mm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6pcs/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制冷温度范围：</a:t>
            </a: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制冷最大可低于环境温度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15℃</a:t>
            </a: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S13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是经济型买家最喜爱的产品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它重量轻，空包重量仅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2KG,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可以方便携带带任何地方。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无论是参加业务活动还是居家购物，它都是您的超级伴侣。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不使用时可折叠收纳，左右两边口袋一边放置电源线，一边储存小物品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,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足够放置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8-12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瓶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500ml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的矿泉水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8194" name="Picture 2" descr="C:\Users\Administrator\Desktop\101-104美固-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000108"/>
            <a:ext cx="6409854" cy="3879867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5143512"/>
            <a:ext cx="6357950" cy="140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63755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111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828</cp:revision>
  <dcterms:created xsi:type="dcterms:W3CDTF">2016-12-01T07:26:00Z</dcterms:created>
  <dcterms:modified xsi:type="dcterms:W3CDTF">2018-02-11T03:06:17Z</dcterms:modified>
</cp:coreProperties>
</file>