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610" y="468555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43702" y="1611563"/>
            <a:ext cx="23574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S28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便携式电子冷藏袋</a:t>
            </a: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 638.00</a:t>
            </a:r>
          </a:p>
          <a:p>
            <a:r>
              <a:rPr lang="zh-CN" altLang="en-US" sz="1400" b="1" dirty="0" smtClean="0"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260.00</a:t>
            </a: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12V DC      35W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28L     2.3KG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370×230×410mm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6pcs/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制冷温度范围：</a:t>
            </a: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制冷最大可低于环境温度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15℃</a:t>
            </a:r>
          </a:p>
          <a:p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双风扇系统可快速制冷                   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包外的口袋可以放置数据线，可折叠为较小尺寸为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37x10.5x42cm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，                   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尼龙肩带可将冷藏袋固定于购物车上                 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方便的开口，背面有附加的口袋可以放小物品                                            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肩带可以自由调节成手提或是肩背放置电源线的小口袋。</a:t>
            </a:r>
          </a:p>
        </p:txBody>
      </p:sp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9218" name="Picture 2" descr="C:\Users\Administrator\Desktop\101-104美固-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14356"/>
            <a:ext cx="6298896" cy="4357718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06" y="5160302"/>
            <a:ext cx="6429388" cy="141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63298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105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829</cp:revision>
  <dcterms:created xsi:type="dcterms:W3CDTF">2016-12-01T07:26:00Z</dcterms:created>
  <dcterms:modified xsi:type="dcterms:W3CDTF">2018-02-11T03:06:47Z</dcterms:modified>
</cp:coreProperties>
</file>