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6429420" cy="647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dministrator\Desktop\95-96美固引导页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610" y="468555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611563"/>
            <a:ext cx="2357454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MF5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车家两用冷热箱</a:t>
            </a: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868.00</a:t>
            </a: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345.00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220V AC/12V DC     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直流最大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30W,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交流最大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22W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5L     3.3KG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产品尺寸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:280×190×315mm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1pcs/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制冷、加热温度范围：</a:t>
            </a: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制冷最大可低于环境温度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20℃</a:t>
            </a:r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，加热最高可至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65℃</a:t>
            </a:r>
            <a:endParaRPr lang="zh-CN" altLang="en-US" sz="11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小巧的机身，能灵活放置，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既可以储存化妆品，也可以储存茶叶、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保健药品或个人用品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人性化的细节设计，让您使用更贴心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流线型的开门把手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方便实用的灵活内层隔板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可储藏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8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罐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350ml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饮料的空间</a:t>
            </a:r>
          </a:p>
        </p:txBody>
      </p:sp>
      <p:pic>
        <p:nvPicPr>
          <p:cNvPr id="2054" name="Picture 6" descr="C:\Users\Administrator\Desktop\97-100美固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4500570"/>
            <a:ext cx="1663836" cy="217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53422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110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830</cp:revision>
  <dcterms:created xsi:type="dcterms:W3CDTF">2016-12-01T07:26:00Z</dcterms:created>
  <dcterms:modified xsi:type="dcterms:W3CDTF">2018-02-11T03:07:00Z</dcterms:modified>
</cp:coreProperties>
</file>