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9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97-100美固-0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04" y="142851"/>
            <a:ext cx="6578898" cy="6645149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610" y="468555"/>
            <a:ext cx="7429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6643702" y="1357298"/>
            <a:ext cx="235745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1600" b="1" dirty="0" smtClean="0">
                <a:latin typeface="微软雅黑" charset="0"/>
                <a:ea typeface="微软雅黑" charset="0"/>
                <a:sym typeface="黑体" pitchFamily="49" charset="-122"/>
              </a:rPr>
              <a:t>MF15</a:t>
            </a:r>
          </a:p>
          <a:p>
            <a:pPr>
              <a:buFont typeface="Arial" charset="0"/>
              <a:buNone/>
              <a:defRPr/>
            </a:pPr>
            <a:r>
              <a:rPr lang="zh-CN" altLang="en-US" sz="1600" b="1" dirty="0" smtClean="0">
                <a:latin typeface="微软雅黑" charset="0"/>
                <a:ea typeface="微软雅黑" charset="0"/>
                <a:sym typeface="黑体" pitchFamily="49" charset="-122"/>
              </a:rPr>
              <a:t>车家两用冷热箱</a:t>
            </a:r>
          </a:p>
          <a:p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400" b="1" dirty="0" smtClean="0">
                <a:effectLst/>
                <a:latin typeface="微软雅黑" charset="0"/>
                <a:ea typeface="微软雅黑" charset="0"/>
              </a:rPr>
              <a:t>市场参考价：</a:t>
            </a:r>
            <a:r>
              <a:rPr lang="en-US" altLang="zh-CN" sz="1400" b="1" dirty="0" smtClean="0">
                <a:effectLst/>
                <a:latin typeface="微软雅黑" charset="0"/>
                <a:ea typeface="微软雅黑" charset="0"/>
              </a:rPr>
              <a:t> 1158.00</a:t>
            </a:r>
          </a:p>
          <a:p>
            <a:r>
              <a:rPr lang="zh-CN" altLang="en-US" sz="1400" b="1" dirty="0" smtClean="0">
                <a:effectLst/>
                <a:latin typeface="微软雅黑" charset="0"/>
                <a:ea typeface="微软雅黑" charset="0"/>
              </a:rPr>
              <a:t>批发价：</a:t>
            </a:r>
            <a:r>
              <a:rPr lang="en-US" altLang="zh-CN" sz="1400" b="1" dirty="0" smtClean="0">
                <a:latin typeface="微软雅黑" charset="0"/>
                <a:ea typeface="微软雅黑" charset="0"/>
              </a:rPr>
              <a:t>472.00</a:t>
            </a:r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规格：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220V AC/12V DC        48W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容量：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15L     5.9KG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产品尺寸：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285×355×435mm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装箱明细：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1pcs/</a:t>
            </a:r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箱</a:t>
            </a:r>
            <a:endParaRPr lang="en-US" altLang="zh-CN" sz="1200" b="1" dirty="0" smtClean="0">
              <a:effectLst/>
              <a:latin typeface="微软雅黑" charset="0"/>
              <a:ea typeface="微软雅黑" charset="0"/>
            </a:endParaRPr>
          </a:p>
          <a:p>
            <a:endParaRPr lang="en-US" altLang="zh-CN" sz="14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100" b="1" dirty="0" smtClean="0">
                <a:effectLst/>
                <a:latin typeface="微软雅黑" charset="0"/>
                <a:ea typeface="微软雅黑" charset="0"/>
              </a:rPr>
              <a:t>制冷、加热温度范围：</a:t>
            </a:r>
          </a:p>
          <a:p>
            <a:r>
              <a:rPr lang="zh-CN" altLang="en-US" sz="1100" b="1" dirty="0" smtClean="0">
                <a:effectLst/>
                <a:latin typeface="微软雅黑" charset="0"/>
                <a:ea typeface="微软雅黑" charset="0"/>
              </a:rPr>
              <a:t>制冷最大可低于环境温度</a:t>
            </a:r>
            <a:r>
              <a:rPr lang="en-US" altLang="zh-CN" sz="1100" b="1" dirty="0" smtClean="0">
                <a:effectLst/>
                <a:latin typeface="微软雅黑" charset="0"/>
                <a:ea typeface="微软雅黑" charset="0"/>
              </a:rPr>
              <a:t>20℃</a:t>
            </a:r>
            <a:r>
              <a:rPr lang="zh-CN" altLang="en-US" sz="1100" b="1" dirty="0" smtClean="0">
                <a:effectLst/>
                <a:latin typeface="微软雅黑" charset="0"/>
                <a:ea typeface="微软雅黑" charset="0"/>
              </a:rPr>
              <a:t>，加热最高可至</a:t>
            </a:r>
            <a:r>
              <a:rPr lang="en-US" altLang="zh-CN" sz="1100" b="1" dirty="0" smtClean="0">
                <a:effectLst/>
                <a:latin typeface="微软雅黑" charset="0"/>
                <a:ea typeface="微软雅黑" charset="0"/>
              </a:rPr>
              <a:t>65℃</a:t>
            </a:r>
          </a:p>
          <a:p>
            <a:endParaRPr lang="en-US" altLang="zh-CN" sz="1200" b="1" dirty="0" smtClean="0">
              <a:effectLst/>
              <a:latin typeface="微软雅黑" charset="0"/>
              <a:ea typeface="微软雅黑" charset="0"/>
            </a:endParaRP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意大利复古冰箱的经典造型适中的储藏空间，无论是存放化妆品，还是婴儿用品，都相得益彰，让您体会到生活的便利性！家用同时也可以携带外出使用，随时随地为您提供贴心的移动式服务。</a:t>
            </a:r>
          </a:p>
          <a:p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透明门设计更显档次箱顶配有提手更便于搬运和外出携带超低功耗，变频恒温，更节能</a:t>
            </a:r>
            <a:r>
              <a:rPr lang="en-US" altLang="zh-CN" sz="1200" b="1" dirty="0" smtClean="0">
                <a:effectLst/>
                <a:latin typeface="微软雅黑" charset="0"/>
                <a:ea typeface="微软雅黑" charset="0"/>
              </a:rPr>
              <a:t>ABS</a:t>
            </a:r>
            <a:r>
              <a:rPr lang="zh-CN" altLang="en-US" sz="1200" b="1" dirty="0" smtClean="0">
                <a:effectLst/>
                <a:latin typeface="微软雅黑" charset="0"/>
                <a:ea typeface="微软雅黑" charset="0"/>
              </a:rPr>
              <a:t>优质塑胶材料，更安全环保</a:t>
            </a:r>
          </a:p>
        </p:txBody>
      </p:sp>
      <p:pic>
        <p:nvPicPr>
          <p:cNvPr id="13" name="Picture 5" descr="C:\Users\Administrator\Desktop\95-96美固引导页-0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048" y="285728"/>
            <a:ext cx="2683440" cy="500066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4214818"/>
            <a:ext cx="1974094" cy="239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976545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4998</TotalTime>
  <Words>136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831</cp:revision>
  <dcterms:created xsi:type="dcterms:W3CDTF">2016-12-01T07:26:00Z</dcterms:created>
  <dcterms:modified xsi:type="dcterms:W3CDTF">2018-02-11T03:07:08Z</dcterms:modified>
</cp:coreProperties>
</file>