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9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30691" r="1350"/>
          <a:stretch>
            <a:fillRect/>
          </a:stretch>
        </p:blipFill>
        <p:spPr bwMode="auto">
          <a:xfrm>
            <a:off x="214282" y="214290"/>
            <a:ext cx="4429156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Administrator\Desktop\95-96美固引导页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048" y="285728"/>
            <a:ext cx="2683440" cy="50006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643702" y="1285860"/>
            <a:ext cx="235745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CF18</a:t>
            </a:r>
          </a:p>
          <a:p>
            <a:pPr>
              <a:buFont typeface="Arial" charset="0"/>
              <a:buNone/>
              <a:defRPr/>
            </a:pPr>
            <a:r>
              <a:rPr lang="zh-CN" altLang="en-US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压缩机车载冰箱</a:t>
            </a:r>
          </a:p>
          <a:p>
            <a:endParaRPr lang="en-US" altLang="zh-CN" sz="1400" b="1" dirty="0" smtClean="0">
              <a:latin typeface="微软雅黑" charset="0"/>
              <a:ea typeface="微软雅黑" charset="0"/>
            </a:endParaRPr>
          </a:p>
          <a:p>
            <a:r>
              <a:rPr lang="zh-CN" altLang="en-US" sz="1400" b="1" dirty="0" smtClean="0">
                <a:latin typeface="微软雅黑" charset="0"/>
                <a:ea typeface="微软雅黑" charset="0"/>
              </a:rPr>
              <a:t>市场参考价：</a:t>
            </a:r>
            <a:r>
              <a:rPr lang="en-US" altLang="zh-CN" sz="1400" b="1" dirty="0" smtClean="0">
                <a:latin typeface="微软雅黑" charset="0"/>
                <a:ea typeface="微软雅黑" charset="0"/>
              </a:rPr>
              <a:t> 3088.00</a:t>
            </a:r>
          </a:p>
          <a:p>
            <a:r>
              <a:rPr lang="zh-CN" altLang="en-US" sz="1400" b="1" dirty="0" smtClean="0">
                <a:latin typeface="微软雅黑" charset="0"/>
                <a:ea typeface="微软雅黑" charset="0"/>
              </a:rPr>
              <a:t>批发价：</a:t>
            </a:r>
            <a:r>
              <a:rPr lang="en-US" altLang="zh-CN" sz="1400" b="1" dirty="0" smtClean="0">
                <a:latin typeface="微软雅黑" charset="0"/>
                <a:ea typeface="微软雅黑" charset="0"/>
              </a:rPr>
              <a:t>1840.00</a:t>
            </a:r>
          </a:p>
          <a:p>
            <a:endParaRPr lang="en-US" altLang="zh-CN" sz="1400" b="1" dirty="0" smtClean="0"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规格：：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12V/24V DC    </a:t>
            </a:r>
            <a:r>
              <a:rPr lang="zh-CN" altLang="en-US" sz="1200" b="1" dirty="0" smtClean="0">
                <a:latin typeface="微软雅黑" charset="0"/>
                <a:ea typeface="微软雅黑" charset="0"/>
              </a:rPr>
              <a:t>可外接转换器家用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220V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功率：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35W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容量：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18L     11.5KG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产品尺寸：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465×300×414mm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装箱明细：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1pcs/</a:t>
            </a:r>
            <a:r>
              <a:rPr lang="zh-CN" altLang="en-US" sz="1200" b="1" dirty="0" smtClean="0">
                <a:latin typeface="微软雅黑" charset="0"/>
                <a:ea typeface="微软雅黑" charset="0"/>
              </a:rPr>
              <a:t>箱</a:t>
            </a:r>
            <a:endParaRPr lang="en-US" altLang="zh-CN" sz="1200" b="1" dirty="0" smtClean="0"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latin typeface="微软雅黑" charset="0"/>
              <a:ea typeface="微软雅黑" charset="0"/>
            </a:endParaRPr>
          </a:p>
          <a:p>
            <a:r>
              <a:rPr lang="zh-CN" altLang="en-US" sz="1100" b="1" dirty="0" smtClean="0">
                <a:latin typeface="微软雅黑" charset="0"/>
                <a:ea typeface="微软雅黑" charset="0"/>
              </a:rPr>
              <a:t>制冷温度范围：</a:t>
            </a:r>
          </a:p>
          <a:p>
            <a:r>
              <a:rPr lang="zh-CN" altLang="en-US" sz="1100" b="1" dirty="0" smtClean="0">
                <a:latin typeface="微软雅黑" charset="0"/>
                <a:ea typeface="微软雅黑" charset="0"/>
              </a:rPr>
              <a:t>零下</a:t>
            </a:r>
            <a:r>
              <a:rPr lang="en-US" altLang="zh-CN" sz="1100" b="1" dirty="0" smtClean="0">
                <a:latin typeface="微软雅黑" charset="0"/>
                <a:ea typeface="微软雅黑" charset="0"/>
              </a:rPr>
              <a:t>18℃</a:t>
            </a:r>
            <a:r>
              <a:rPr lang="zh-CN" altLang="en-US" sz="1100" b="1" dirty="0" smtClean="0">
                <a:latin typeface="微软雅黑" charset="0"/>
                <a:ea typeface="微软雅黑" charset="0"/>
              </a:rPr>
              <a:t>至</a:t>
            </a:r>
            <a:r>
              <a:rPr lang="en-US" altLang="zh-CN" sz="1100" b="1" dirty="0" smtClean="0">
                <a:latin typeface="微软雅黑" charset="0"/>
                <a:ea typeface="微软雅黑" charset="0"/>
              </a:rPr>
              <a:t>10℃</a:t>
            </a:r>
          </a:p>
          <a:p>
            <a:endParaRPr lang="en-US" altLang="zh-CN" sz="1200" b="1" dirty="0" smtClean="0"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这款简洁大方、清爽雅致的美固压缩机冰箱，高效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制冷、静音耐震、而且节能环保、携带方便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制冷温度最低可达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-18℃</a:t>
            </a:r>
            <a:r>
              <a:rPr lang="zh-CN" altLang="en-US" sz="1200" b="1" dirty="0" smtClean="0">
                <a:latin typeface="微软雅黑" charset="0"/>
                <a:ea typeface="微软雅黑" charset="0"/>
              </a:rPr>
              <a:t>，满足您冷冻食品的需求，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在炎炎夏日为您带来冰爽的喜悦和乐趣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便携式提手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内置隔板可横向、纵向隔空间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简单的旋钮温控设计</a:t>
            </a:r>
          </a:p>
        </p:txBody>
      </p:sp>
      <p:pic>
        <p:nvPicPr>
          <p:cNvPr id="10243" name="Picture 3" descr="C:\Users\Administrator\Desktop\101-104美固-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3817" y="116817"/>
            <a:ext cx="1517409" cy="1571636"/>
          </a:xfrm>
          <a:prstGeom prst="rect">
            <a:avLst/>
          </a:prstGeom>
          <a:noFill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8319" y="271444"/>
            <a:ext cx="1823945" cy="637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350563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4998</TotalTime>
  <Words>117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832</cp:revision>
  <dcterms:created xsi:type="dcterms:W3CDTF">2016-12-01T07:26:00Z</dcterms:created>
  <dcterms:modified xsi:type="dcterms:W3CDTF">2018-02-11T03:07:15Z</dcterms:modified>
</cp:coreProperties>
</file>