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572264" y="0"/>
            <a:ext cx="2571736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3702" y="785794"/>
            <a:ext cx="23574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G12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压缩机车载冰箱</a:t>
            </a:r>
          </a:p>
          <a:p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 2788.00</a:t>
            </a:r>
          </a:p>
          <a:p>
            <a:r>
              <a:rPr lang="zh-CN" altLang="en-US" sz="1400" b="1" dirty="0" smtClean="0"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smtClean="0">
                <a:latin typeface="微软雅黑" charset="0"/>
                <a:ea typeface="微软雅黑" charset="0"/>
              </a:rPr>
              <a:t>1770.00</a:t>
            </a:r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12V/24V DC 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、可外接转换器家用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220V       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功率：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30W  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11L     9KG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235×540×358mm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1pcs/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制冷温度范围：</a:t>
            </a: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零下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18℃</a:t>
            </a:r>
            <a:r>
              <a:rPr lang="zh-CN" altLang="en-US" sz="1100" b="1" dirty="0" smtClean="0">
                <a:latin typeface="微软雅黑" charset="0"/>
                <a:ea typeface="微软雅黑" charset="0"/>
              </a:rPr>
              <a:t>至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10℃</a:t>
            </a:r>
          </a:p>
          <a:p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全球最小压缩机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小巧的体积，高效的制冷性能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—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紧凑的外形设计，可以轻松放置在车内任何狭小的空间里</a:t>
            </a:r>
          </a:p>
          <a:p>
            <a:r>
              <a:rPr lang="en-US" altLang="zh-CN" sz="1200" b="1" dirty="0" smtClean="0">
                <a:latin typeface="微软雅黑" charset="0"/>
                <a:ea typeface="微软雅黑" charset="0"/>
              </a:rPr>
              <a:t>8.8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公斤的轻便重量，方便个人肩背携带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制冷速度快，一个小时内温度可以降低至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-18℃</a:t>
            </a:r>
          </a:p>
          <a:p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数码温度显示和控制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安全带凹槽设计易固定在车辆上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两个实用的饮料座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镀铬铰链开启箱盖更安全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顶盖配防滑垫</a:t>
            </a:r>
          </a:p>
        </p:txBody>
      </p:sp>
      <p:pic>
        <p:nvPicPr>
          <p:cNvPr id="15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11266" name="Picture 2" descr="C:\Users\Administrator\Desktop\101-104美固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523046"/>
            <a:ext cx="6357950" cy="5191970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5643578"/>
            <a:ext cx="6500826" cy="104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5285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131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833</cp:revision>
  <dcterms:created xsi:type="dcterms:W3CDTF">2016-12-01T07:26:00Z</dcterms:created>
  <dcterms:modified xsi:type="dcterms:W3CDTF">2018-02-11T03:07:23Z</dcterms:modified>
</cp:coreProperties>
</file>