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0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5035" y="1716405"/>
            <a:ext cx="4432935" cy="427418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572264" y="0"/>
            <a:ext cx="2571736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43702" y="1716390"/>
            <a:ext cx="2357454" cy="346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XJ-8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美固手提式保温箱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1400" dirty="0" smtClean="0">
              <a:solidFill>
                <a:schemeClr val="tx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黑体" panose="0201060003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248.00</a:t>
            </a: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125.00</a:t>
            </a:r>
          </a:p>
          <a:p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规格：331×224×266mm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材质：外壳：HDPE 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保温层：PU 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内胆：PP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容量：8L 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装箱明细：4pcs/箱</a:t>
            </a:r>
          </a:p>
          <a:p>
            <a:endParaRPr lang="en-US" altLang="zh-CN" sz="1100" dirty="0" smtClean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2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一体化保温设计，密封性好，保温时间长，PU发泡，高效隔热，</a:t>
            </a:r>
          </a:p>
          <a:p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便携式拉杆设计，方便移动</a:t>
            </a:r>
          </a:p>
        </p:txBody>
      </p:sp>
      <p:pic>
        <p:nvPicPr>
          <p:cNvPr id="15" name="Picture 5" descr="C:\Users\Administrator\Desktop\95-96美固引导页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048" y="285728"/>
            <a:ext cx="2683440" cy="500066"/>
          </a:xfrm>
          <a:prstGeom prst="rect">
            <a:avLst/>
          </a:prstGeom>
          <a:noFill/>
        </p:spPr>
      </p:pic>
      <p:pic>
        <p:nvPicPr>
          <p:cNvPr id="6" name="图片 5" descr="155-156美固01-0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2250" y="252730"/>
            <a:ext cx="1144905" cy="995680"/>
          </a:xfrm>
          <a:prstGeom prst="rect">
            <a:avLst/>
          </a:prstGeom>
        </p:spPr>
      </p:pic>
      <p:pic>
        <p:nvPicPr>
          <p:cNvPr id="3" name="图片 2" descr="147-148美固-02-0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2035" y="285750"/>
            <a:ext cx="1720215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034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4999</TotalTime>
  <Words>60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834</cp:revision>
  <dcterms:created xsi:type="dcterms:W3CDTF">2016-12-01T07:26:00Z</dcterms:created>
  <dcterms:modified xsi:type="dcterms:W3CDTF">2018-02-11T03:07:34Z</dcterms:modified>
</cp:coreProperties>
</file>