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W4A098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620" y="-22225"/>
            <a:ext cx="5231130" cy="687324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055814" y="5308291"/>
            <a:ext cx="3103880" cy="1146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可以深蓝入境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也可以繁星熠熠</a:t>
            </a:r>
          </a:p>
          <a:p>
            <a:pPr algn="l"/>
            <a:r>
              <a:rPr lang="zh-CN" altLang="en-US" sz="12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海洋系列的色彩，总是带着无限的抚慰力量</a:t>
            </a: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尤其在斯堪的纳维亚风格的空间里，点点星光闪烁，</a:t>
            </a: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颜色的质感和层次更加得到放大的表现</a:t>
            </a:r>
          </a:p>
        </p:txBody>
      </p:sp>
      <p:pic>
        <p:nvPicPr>
          <p:cNvPr id="17" name="图片 16" descr="IMG_745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45505" y="4880610"/>
            <a:ext cx="2621280" cy="178689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5" y="1357298"/>
            <a:ext cx="257176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LF-G055   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尚蓝 果蔬工具四件套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99.00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32.00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13×6×23.5cm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材质：尼龙、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AS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ABS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、不锈钢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双色注塑手柄，产品品质感高。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·200℃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耐高温尼龙材质。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套装组合，实用范围广。</a:t>
            </a:r>
          </a:p>
        </p:txBody>
      </p:sp>
    </p:spTree>
    <p:extLst>
      <p:ext uri="{BB962C8B-B14F-4D97-AF65-F5344CB8AC3E}">
        <p14:creationId xmlns:p14="http://schemas.microsoft.com/office/powerpoint/2010/main" val="24611661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106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499</cp:revision>
  <dcterms:created xsi:type="dcterms:W3CDTF">2016-12-01T07:26:00Z</dcterms:created>
  <dcterms:modified xsi:type="dcterms:W3CDTF">2018-02-09T07:54:35Z</dcterms:modified>
</cp:coreProperties>
</file>