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1716390"/>
            <a:ext cx="2357454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XJ-5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美固手提式保温桶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1600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208.00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105.00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规格：232×221×326mm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材质：外壳：PP   保温层：PU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内胆：HDPE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容量：5L 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装箱明细：4pcs/箱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zh-CN" altLang="en-US" sz="1200" dirty="0" smtClean="0">
              <a:solidFill>
                <a:schemeClr val="tx2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高效PU保温层，保鲜保温更持久,便携式提手设计，方便移动,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一键式开关，出水方便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6" name="图片 5" descr="155-156美固01-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50" y="252730"/>
            <a:ext cx="1144905" cy="9956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765" y="786130"/>
            <a:ext cx="4307205" cy="5827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8385" y="2414905"/>
            <a:ext cx="1569720" cy="1255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8385" y="3724275"/>
            <a:ext cx="1565910" cy="1234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1400" y="5020310"/>
            <a:ext cx="1572895" cy="1238250"/>
          </a:xfrm>
          <a:prstGeom prst="rect">
            <a:avLst/>
          </a:prstGeom>
        </p:spPr>
      </p:pic>
      <p:pic>
        <p:nvPicPr>
          <p:cNvPr id="10" name="图片 9" descr="147-148美固-02-0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2035" y="285750"/>
            <a:ext cx="1720215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739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60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836</cp:revision>
  <dcterms:created xsi:type="dcterms:W3CDTF">2016-12-01T07:26:00Z</dcterms:created>
  <dcterms:modified xsi:type="dcterms:W3CDTF">2018-02-11T03:07:49Z</dcterms:modified>
</cp:coreProperties>
</file>