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1716390"/>
            <a:ext cx="2357454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XJ-15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美固手提式保温箱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1600" dirty="0" smtClean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428.00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192.00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规格：345×225×425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材质：外壳：PP 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内胆：EPS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容量：15L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装箱明细：1pcs/箱</a:t>
            </a:r>
          </a:p>
          <a:p>
            <a:endParaRPr lang="zh-CN" altLang="en-US" sz="1200" dirty="0" smtClean="0">
              <a:solidFill>
                <a:schemeClr val="tx2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这是一款供2-3人外出游玩时存放食物的保温箱，箱体内容积为15L,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箱体内部足够竖直放置1.5L瓶高的饮料。纤细的外形，可放置在车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内座位狭小的空间里，便携式的 提手，不仅方便携带，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更具有锁止功能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6" name="图片 5" descr="155-156美固01-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50" y="252730"/>
            <a:ext cx="1144905" cy="995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9010" y="2331720"/>
            <a:ext cx="1587500" cy="127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5040" y="3662045"/>
            <a:ext cx="1601470" cy="1219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5040" y="4936490"/>
            <a:ext cx="1594485" cy="1260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270" y="1143000"/>
            <a:ext cx="3962400" cy="5392420"/>
          </a:xfrm>
          <a:prstGeom prst="rect">
            <a:avLst/>
          </a:prstGeom>
        </p:spPr>
      </p:pic>
      <p:pic>
        <p:nvPicPr>
          <p:cNvPr id="12" name="图片 11" descr="147-148美固-02-0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2035" y="285750"/>
            <a:ext cx="1720215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82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99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837</cp:revision>
  <dcterms:created xsi:type="dcterms:W3CDTF">2016-12-01T07:26:00Z</dcterms:created>
  <dcterms:modified xsi:type="dcterms:W3CDTF">2018-02-11T03:08:06Z</dcterms:modified>
</cp:coreProperties>
</file>