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DAMASK.jpg"/>
          <p:cNvPicPr>
            <a:picLocks noChangeAspect="1"/>
          </p:cNvPicPr>
          <p:nvPr/>
        </p:nvPicPr>
        <p:blipFill>
          <a:blip r:embed="rId2" cstate="print"/>
          <a:srcRect l="6282"/>
          <a:stretch>
            <a:fillRect/>
          </a:stretch>
        </p:blipFill>
        <p:spPr>
          <a:xfrm>
            <a:off x="2786050" y="0"/>
            <a:ext cx="6357950" cy="6858000"/>
          </a:xfrm>
          <a:prstGeom prst="rect">
            <a:avLst/>
          </a:prstGeom>
        </p:spPr>
      </p:pic>
      <p:pic>
        <p:nvPicPr>
          <p:cNvPr id="14" name="图片 13" descr="美旅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7488" y="214290"/>
            <a:ext cx="30718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PROTECTION</a:t>
            </a: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保护升级 铝框结构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铝框设计，让箱体更稳固保护贵重物品，</a:t>
            </a: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安全系数大大提高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5" name="图片 44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2000240"/>
            <a:ext cx="1310062" cy="571504"/>
          </a:xfrm>
          <a:prstGeom prst="rect">
            <a:avLst/>
          </a:prstGeom>
        </p:spPr>
      </p:pic>
      <p:pic>
        <p:nvPicPr>
          <p:cNvPr id="3076" name="Picture 4" descr="C:\Users\Administrator\Desktop\PPT所用图片\DSC_969200.JPG"/>
          <p:cNvPicPr>
            <a:picLocks noChangeAspect="1" noChangeArrowheads="1"/>
          </p:cNvPicPr>
          <p:nvPr/>
        </p:nvPicPr>
        <p:blipFill>
          <a:blip r:embed="rId5" cstate="print"/>
          <a:srcRect l="16412" r="11793"/>
          <a:stretch>
            <a:fillRect/>
          </a:stretch>
        </p:blipFill>
        <p:spPr bwMode="auto">
          <a:xfrm>
            <a:off x="214282" y="214290"/>
            <a:ext cx="2143140" cy="2985089"/>
          </a:xfrm>
          <a:prstGeom prst="rect">
            <a:avLst/>
          </a:prstGeom>
          <a:noFill/>
        </p:spPr>
      </p:pic>
      <p:pic>
        <p:nvPicPr>
          <p:cNvPr id="51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28604"/>
            <a:ext cx="539750" cy="576263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285720" y="3371396"/>
            <a:ext cx="2214578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BJ7*25001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1580.00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525.00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DAMASK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360×550×260mm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：外部：聚碳酸酯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内部：织物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箱（加无纺布袋）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轻韧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材质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铝框结构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让箱体更坚固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八轮飞机轮，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360°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旋转更滑轮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更流畅，更强承载力。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合理的分隔内里设计</a:t>
            </a:r>
          </a:p>
        </p:txBody>
      </p:sp>
    </p:spTree>
    <p:extLst>
      <p:ext uri="{BB962C8B-B14F-4D97-AF65-F5344CB8AC3E}">
        <p14:creationId xmlns:p14="http://schemas.microsoft.com/office/powerpoint/2010/main" val="26397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113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838</cp:revision>
  <dcterms:created xsi:type="dcterms:W3CDTF">2016-12-01T07:26:00Z</dcterms:created>
  <dcterms:modified xsi:type="dcterms:W3CDTF">2018-02-11T03:11:46Z</dcterms:modified>
</cp:coreProperties>
</file>