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707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288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 descr="DAMASK.jpg"/>
          <p:cNvPicPr>
            <a:picLocks noChangeAspect="1"/>
          </p:cNvPicPr>
          <p:nvPr/>
        </p:nvPicPr>
        <p:blipFill>
          <a:blip r:embed="rId2" cstate="print"/>
          <a:srcRect l="6282"/>
          <a:stretch>
            <a:fillRect/>
          </a:stretch>
        </p:blipFill>
        <p:spPr>
          <a:xfrm>
            <a:off x="2786050" y="0"/>
            <a:ext cx="6357950" cy="68580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857488" y="214290"/>
            <a:ext cx="3071834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PROTECTION</a:t>
            </a:r>
          </a:p>
          <a:p>
            <a:r>
              <a:rPr lang="zh-CN" altLang="en-US" sz="2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保护升级 铝框结构</a:t>
            </a:r>
            <a:endParaRPr lang="en-US" altLang="zh-CN" sz="2400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铝框设计，让箱体更稳固保护贵重物品，</a:t>
            </a:r>
          </a:p>
          <a:p>
            <a:r>
              <a:rPr lang="zh-CN" altLang="en-US" sz="12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安全系数大大提高</a:t>
            </a:r>
            <a:endParaRPr lang="zh-CN" alt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45" name="图片 44" descr="201704-0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240" y="2000240"/>
            <a:ext cx="1310062" cy="571504"/>
          </a:xfrm>
          <a:prstGeom prst="rect">
            <a:avLst/>
          </a:prstGeom>
        </p:spPr>
      </p:pic>
      <p:pic>
        <p:nvPicPr>
          <p:cNvPr id="24" name="Picture 5" descr="C:\Users\Administrator\Desktop\PPT所用图片\DSC_981400.JPG"/>
          <p:cNvPicPr>
            <a:picLocks noChangeAspect="1" noChangeArrowheads="1"/>
          </p:cNvPicPr>
          <p:nvPr/>
        </p:nvPicPr>
        <p:blipFill>
          <a:blip r:embed="rId4" cstate="print"/>
          <a:srcRect l="13043" r="13044"/>
          <a:stretch>
            <a:fillRect/>
          </a:stretch>
        </p:blipFill>
        <p:spPr bwMode="auto">
          <a:xfrm>
            <a:off x="285720" y="193302"/>
            <a:ext cx="2286016" cy="3092845"/>
          </a:xfrm>
          <a:prstGeom prst="rect">
            <a:avLst/>
          </a:prstGeom>
          <a:noFill/>
        </p:spPr>
      </p:pic>
      <p:pic>
        <p:nvPicPr>
          <p:cNvPr id="25" name="图片 24" descr="美旅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22666" y="142852"/>
            <a:ext cx="1133407" cy="928694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285720" y="3357562"/>
            <a:ext cx="2214578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BJ7*01002</a:t>
            </a:r>
          </a:p>
          <a:p>
            <a:pPr>
              <a:defRPr/>
            </a:pPr>
            <a:r>
              <a:rPr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四轮旋转拉杆箱</a:t>
            </a:r>
            <a:r>
              <a:rPr lang="en-US" altLang="zh-CN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65CM </a:t>
            </a:r>
            <a:r>
              <a:rPr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蓝色</a:t>
            </a:r>
            <a:endParaRPr lang="en-US" altLang="zh-CN" sz="1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1100" b="1" dirty="0">
                <a:latin typeface="微软雅黑" pitchFamily="34" charset="-122"/>
                <a:ea typeface="微软雅黑" pitchFamily="34" charset="-122"/>
              </a:rPr>
              <a:t>市场参考价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1880.00</a:t>
            </a:r>
            <a:endParaRPr lang="en-US" altLang="zh-CN" sz="1100" b="1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1100" b="1" dirty="0">
                <a:latin typeface="微软雅黑" pitchFamily="34" charset="-122"/>
                <a:ea typeface="微软雅黑" pitchFamily="34" charset="-122"/>
              </a:rPr>
              <a:t>批发价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620.00</a:t>
            </a:r>
            <a:endParaRPr lang="en-US" altLang="zh-CN" sz="1100" b="1" dirty="0">
              <a:latin typeface="微软雅黑" pitchFamily="34" charset="-122"/>
              <a:ea typeface="微软雅黑" pitchFamily="34" charset="-122"/>
            </a:endParaRPr>
          </a:p>
          <a:p>
            <a:pPr>
              <a:buFontTx/>
              <a:buNone/>
              <a:defRPr/>
            </a:pPr>
            <a:endParaRPr lang="en-US" altLang="zh-CN" sz="1050" b="1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1050" b="1" dirty="0" smtClean="0">
                <a:latin typeface="微软雅黑" pitchFamily="34" charset="-122"/>
                <a:ea typeface="微软雅黑" pitchFamily="34" charset="-122"/>
              </a:rPr>
              <a:t>系列名       ：</a:t>
            </a:r>
            <a:r>
              <a:rPr lang="en-US" altLang="zh-CN" sz="1050" b="1" dirty="0" smtClean="0">
                <a:latin typeface="微软雅黑" pitchFamily="34" charset="-122"/>
                <a:ea typeface="微软雅黑" pitchFamily="34" charset="-122"/>
              </a:rPr>
              <a:t>DAMASK</a:t>
            </a:r>
          </a:p>
          <a:p>
            <a:pPr>
              <a:defRPr/>
            </a:pPr>
            <a:r>
              <a:rPr lang="zh-CN" altLang="en-US" sz="1050" b="1" dirty="0" smtClean="0">
                <a:latin typeface="微软雅黑" pitchFamily="34" charset="-122"/>
                <a:ea typeface="微软雅黑" pitchFamily="34" charset="-122"/>
              </a:rPr>
              <a:t>尺   寸       ： </a:t>
            </a:r>
            <a:r>
              <a:rPr lang="en-US" altLang="zh-CN" sz="1050" b="1" dirty="0" smtClean="0">
                <a:latin typeface="微软雅黑" pitchFamily="34" charset="-122"/>
                <a:ea typeface="微软雅黑" pitchFamily="34" charset="-122"/>
              </a:rPr>
              <a:t>450×650×290mm</a:t>
            </a:r>
          </a:p>
          <a:p>
            <a:pPr>
              <a:defRPr/>
            </a:pPr>
            <a:r>
              <a:rPr lang="zh-CN" altLang="en-US" sz="1050" b="1" dirty="0" smtClean="0">
                <a:latin typeface="微软雅黑" pitchFamily="34" charset="-122"/>
                <a:ea typeface="微软雅黑" pitchFamily="34" charset="-122"/>
              </a:rPr>
              <a:t>材   质       ：外部：聚碳酸酯</a:t>
            </a:r>
            <a:r>
              <a:rPr lang="en-US" altLang="zh-CN" sz="1050" b="1" dirty="0" smtClean="0">
                <a:latin typeface="微软雅黑" pitchFamily="34" charset="-122"/>
                <a:ea typeface="微软雅黑" pitchFamily="34" charset="-122"/>
              </a:rPr>
              <a:t>(PC)</a:t>
            </a:r>
          </a:p>
          <a:p>
            <a:pPr>
              <a:defRPr/>
            </a:pPr>
            <a:r>
              <a:rPr lang="en-US" altLang="zh-CN" sz="1050" b="1" dirty="0" smtClean="0">
                <a:latin typeface="微软雅黑" pitchFamily="34" charset="-122"/>
                <a:ea typeface="微软雅黑" pitchFamily="34" charset="-122"/>
              </a:rPr>
              <a:t>                     </a:t>
            </a:r>
            <a:r>
              <a:rPr lang="zh-CN" altLang="en-US" sz="1050" b="1" dirty="0" smtClean="0">
                <a:latin typeface="微软雅黑" pitchFamily="34" charset="-122"/>
                <a:ea typeface="微软雅黑" pitchFamily="34" charset="-122"/>
              </a:rPr>
              <a:t>内部：织物</a:t>
            </a:r>
          </a:p>
          <a:p>
            <a:pPr>
              <a:defRPr/>
            </a:pPr>
            <a:r>
              <a:rPr lang="zh-CN" altLang="en-US" sz="1050" b="1" dirty="0" smtClean="0">
                <a:latin typeface="微软雅黑" pitchFamily="34" charset="-122"/>
                <a:ea typeface="微软雅黑" pitchFamily="34" charset="-122"/>
              </a:rPr>
              <a:t>装箱数       ：</a:t>
            </a:r>
            <a:r>
              <a:rPr lang="en-US" altLang="zh-CN" sz="1050" b="1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050" b="1" dirty="0" smtClean="0">
                <a:latin typeface="微软雅黑" pitchFamily="34" charset="-122"/>
                <a:ea typeface="微软雅黑" pitchFamily="34" charset="-122"/>
              </a:rPr>
              <a:t>个</a:t>
            </a:r>
            <a:r>
              <a:rPr lang="en-US" altLang="zh-CN" sz="1050" b="1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050" b="1" dirty="0" smtClean="0">
                <a:latin typeface="微软雅黑" pitchFamily="34" charset="-122"/>
                <a:ea typeface="微软雅黑" pitchFamily="34" charset="-122"/>
              </a:rPr>
              <a:t>箱（加无纺布袋）</a:t>
            </a:r>
            <a:endParaRPr lang="en-US" altLang="zh-CN" sz="105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1050" b="1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1050" b="1" dirty="0" smtClean="0">
                <a:latin typeface="微软雅黑" pitchFamily="34" charset="-122"/>
                <a:ea typeface="微软雅黑" pitchFamily="34" charset="-122"/>
              </a:rPr>
              <a:t>轻韧</a:t>
            </a:r>
            <a:r>
              <a:rPr lang="en-US" altLang="zh-CN" sz="1050" b="1" dirty="0" smtClean="0">
                <a:latin typeface="微软雅黑" pitchFamily="34" charset="-122"/>
                <a:ea typeface="微软雅黑" pitchFamily="34" charset="-122"/>
              </a:rPr>
              <a:t>PC</a:t>
            </a:r>
            <a:r>
              <a:rPr lang="zh-CN" altLang="en-US" sz="1050" b="1" dirty="0" smtClean="0">
                <a:latin typeface="微软雅黑" pitchFamily="34" charset="-122"/>
                <a:ea typeface="微软雅黑" pitchFamily="34" charset="-122"/>
              </a:rPr>
              <a:t>材质</a:t>
            </a:r>
          </a:p>
          <a:p>
            <a:pPr>
              <a:defRPr/>
            </a:pPr>
            <a:r>
              <a:rPr lang="en-US" altLang="zh-CN" sz="1050" b="1" dirty="0" smtClean="0">
                <a:latin typeface="微软雅黑" pitchFamily="34" charset="-122"/>
                <a:ea typeface="微软雅黑" pitchFamily="34" charset="-122"/>
              </a:rPr>
              <a:t>·</a:t>
            </a:r>
            <a:r>
              <a:rPr lang="zh-CN" altLang="en-US" sz="1050" b="1" dirty="0" smtClean="0">
                <a:latin typeface="微软雅黑" pitchFamily="34" charset="-122"/>
                <a:ea typeface="微软雅黑" pitchFamily="34" charset="-122"/>
              </a:rPr>
              <a:t>铝框结构</a:t>
            </a:r>
            <a:r>
              <a:rPr lang="en-US" altLang="zh-CN" sz="1050" b="1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050" b="1" dirty="0" smtClean="0">
                <a:latin typeface="微软雅黑" pitchFamily="34" charset="-122"/>
                <a:ea typeface="微软雅黑" pitchFamily="34" charset="-122"/>
              </a:rPr>
              <a:t>让箱体更坚固</a:t>
            </a:r>
          </a:p>
          <a:p>
            <a:pPr>
              <a:defRPr/>
            </a:pPr>
            <a:r>
              <a:rPr lang="en-US" altLang="zh-CN" sz="1050" b="1" dirty="0" smtClean="0">
                <a:latin typeface="微软雅黑" pitchFamily="34" charset="-122"/>
                <a:ea typeface="微软雅黑" pitchFamily="34" charset="-122"/>
              </a:rPr>
              <a:t>·TSA</a:t>
            </a:r>
            <a:r>
              <a:rPr lang="zh-CN" altLang="en-US" sz="1050" b="1" dirty="0" smtClean="0">
                <a:latin typeface="微软雅黑" pitchFamily="34" charset="-122"/>
                <a:ea typeface="微软雅黑" pitchFamily="34" charset="-122"/>
              </a:rPr>
              <a:t>密码锁配置</a:t>
            </a:r>
          </a:p>
          <a:p>
            <a:pPr>
              <a:defRPr/>
            </a:pPr>
            <a:r>
              <a:rPr lang="en-US" altLang="zh-CN" sz="1050" b="1" dirty="0" smtClean="0">
                <a:latin typeface="微软雅黑" pitchFamily="34" charset="-122"/>
                <a:ea typeface="微软雅黑" pitchFamily="34" charset="-122"/>
              </a:rPr>
              <a:t>·</a:t>
            </a:r>
            <a:r>
              <a:rPr lang="zh-CN" altLang="en-US" sz="1050" b="1" dirty="0" smtClean="0">
                <a:latin typeface="微软雅黑" pitchFamily="34" charset="-122"/>
                <a:ea typeface="微软雅黑" pitchFamily="34" charset="-122"/>
              </a:rPr>
              <a:t>八轮飞机轮，</a:t>
            </a:r>
            <a:r>
              <a:rPr lang="en-US" altLang="zh-CN" sz="1050" b="1" dirty="0" smtClean="0">
                <a:latin typeface="微软雅黑" pitchFamily="34" charset="-122"/>
                <a:ea typeface="微软雅黑" pitchFamily="34" charset="-122"/>
              </a:rPr>
              <a:t>360°</a:t>
            </a:r>
            <a:r>
              <a:rPr lang="zh-CN" altLang="en-US" sz="1050" b="1" dirty="0" smtClean="0">
                <a:latin typeface="微软雅黑" pitchFamily="34" charset="-122"/>
                <a:ea typeface="微软雅黑" pitchFamily="34" charset="-122"/>
              </a:rPr>
              <a:t>旋转更滑轮</a:t>
            </a:r>
            <a:r>
              <a:rPr lang="en-US" altLang="zh-CN" sz="1050" b="1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050" b="1" dirty="0" smtClean="0">
                <a:latin typeface="微软雅黑" pitchFamily="34" charset="-122"/>
                <a:ea typeface="微软雅黑" pitchFamily="34" charset="-122"/>
              </a:rPr>
              <a:t>更流畅，更强承载力。</a:t>
            </a:r>
          </a:p>
          <a:p>
            <a:pPr>
              <a:defRPr/>
            </a:pPr>
            <a:r>
              <a:rPr lang="en-US" altLang="zh-CN" sz="1050" b="1" dirty="0" smtClean="0">
                <a:latin typeface="微软雅黑" pitchFamily="34" charset="-122"/>
                <a:ea typeface="微软雅黑" pitchFamily="34" charset="-122"/>
              </a:rPr>
              <a:t>·</a:t>
            </a:r>
            <a:r>
              <a:rPr lang="zh-CN" altLang="en-US" sz="1050" b="1" dirty="0" smtClean="0">
                <a:latin typeface="微软雅黑" pitchFamily="34" charset="-122"/>
                <a:ea typeface="微软雅黑" pitchFamily="34" charset="-122"/>
              </a:rPr>
              <a:t>合理的分隔内里设计</a:t>
            </a:r>
            <a:endParaRPr lang="zh-CN" altLang="en-US" sz="10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" name="Picture 3" descr="E:\WORK\201604 PPT\201604 ppt-09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000232" y="428604"/>
            <a:ext cx="539750" cy="5762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90957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4999</TotalTime>
  <Words>113</Words>
  <Application>Microsoft Office PowerPoint</Application>
  <PresentationFormat>全屏显示(4:3)</PresentationFormat>
  <Paragraphs>21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841</cp:revision>
  <dcterms:created xsi:type="dcterms:W3CDTF">2016-12-01T07:26:00Z</dcterms:created>
  <dcterms:modified xsi:type="dcterms:W3CDTF">2018-02-11T03:12:15Z</dcterms:modified>
</cp:coreProperties>
</file>