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美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2"/>
            <a:ext cx="1133407" cy="928694"/>
          </a:xfrm>
          <a:prstGeom prst="rect">
            <a:avLst/>
          </a:prstGeom>
        </p:spPr>
      </p:pic>
      <p:pic>
        <p:nvPicPr>
          <p:cNvPr id="37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6929454" y="21429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WELLINGTON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15074" y="1000108"/>
            <a:ext cx="2643206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661*42005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美旅四轮旋转拉杆箱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寸 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1300.00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350.00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370×550×230 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 ：外部：塑料（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ABS+PC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 内部：织物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 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经典、简约的条纹外观设计，彰显典雅气质；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ABS/PC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超强复合材质，使箱体柔韧性更强、既使壳体更轻、又让壳体更具强度，保护性更好；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表面格纹壳体纹路，使箱体不易磨损，避免壳体刮花的的困扰；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锖色金属质感的铝合金拉杆、轻巧而坚固、美观性更强，与整体箱体完美融合；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360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度全方位旋转橡胶静音滑轮，流畅自如、使用更舒适；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内部合理的隔层、口袋，为衣物的合理放置、零星物品的摆放提供周全的置物考虑；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密码锁配置、确保内置物品安全。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rot="10800000">
            <a:off x="1928794" y="324000"/>
            <a:ext cx="3888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8"/>
          <p:cNvGrpSpPr/>
          <p:nvPr/>
        </p:nvGrpSpPr>
        <p:grpSpPr>
          <a:xfrm>
            <a:off x="714348" y="1643050"/>
            <a:ext cx="4118962" cy="4332280"/>
            <a:chOff x="4082209" y="357166"/>
            <a:chExt cx="4390644" cy="4618032"/>
          </a:xfrm>
        </p:grpSpPr>
        <p:pic>
          <p:nvPicPr>
            <p:cNvPr id="31" name="Picture 3" descr="E:\WORK\201604 PPT\201604 新秀丽 PPT\DSC_6733_00003-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3753" y="357166"/>
              <a:ext cx="2469100" cy="4618032"/>
            </a:xfrm>
            <a:prstGeom prst="rect">
              <a:avLst/>
            </a:prstGeom>
            <a:noFill/>
          </p:spPr>
        </p:pic>
        <p:pic>
          <p:nvPicPr>
            <p:cNvPr id="41" name="Picture 2" descr="E:\WORK\201604 PPT\201604 新秀丽 PPT\DSC_6938_0003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82209" y="428604"/>
              <a:ext cx="2520114" cy="4522993"/>
            </a:xfrm>
            <a:prstGeom prst="rect">
              <a:avLst/>
            </a:prstGeom>
            <a:noFill/>
          </p:spPr>
        </p:pic>
      </p:grpSp>
      <p:pic>
        <p:nvPicPr>
          <p:cNvPr id="42" name="Picture 5" descr="E:\WORK\201604 PPT\201604 新秀丽 PPT\DSC_7010_00048-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9520" y="5500702"/>
            <a:ext cx="933450" cy="933450"/>
          </a:xfrm>
          <a:prstGeom prst="rect">
            <a:avLst/>
          </a:prstGeom>
          <a:noFill/>
        </p:spPr>
      </p:pic>
      <p:pic>
        <p:nvPicPr>
          <p:cNvPr id="43" name="Picture 4" descr="E:\WORK\201604 PPT\201604 新秀丽 PPT\DSC_7013_00050-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5500702"/>
            <a:ext cx="933450" cy="933450"/>
          </a:xfrm>
          <a:prstGeom prst="rect">
            <a:avLst/>
          </a:prstGeom>
          <a:noFill/>
        </p:spPr>
      </p:pic>
      <p:grpSp>
        <p:nvGrpSpPr>
          <p:cNvPr id="3" name="组合 23"/>
          <p:cNvGrpSpPr/>
          <p:nvPr/>
        </p:nvGrpSpPr>
        <p:grpSpPr>
          <a:xfrm>
            <a:off x="1857356" y="571480"/>
            <a:ext cx="2000264" cy="978729"/>
            <a:chOff x="3786182" y="1428736"/>
            <a:chExt cx="2000264" cy="978729"/>
          </a:xfrm>
        </p:grpSpPr>
        <p:sp>
          <p:nvSpPr>
            <p:cNvPr id="25" name="TextBox 24"/>
            <p:cNvSpPr txBox="1"/>
            <p:nvPr/>
          </p:nvSpPr>
          <p:spPr>
            <a:xfrm>
              <a:off x="3786182" y="1428736"/>
              <a:ext cx="200026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轻浮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韧性</a:t>
              </a:r>
              <a:endPara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轻装上阵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857620" y="1908000"/>
              <a:ext cx="1836000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5" name="Picture 3" descr="E:\WORK\201604 PPT\201604 ppt-09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7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188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842</cp:revision>
  <dcterms:created xsi:type="dcterms:W3CDTF">2016-12-01T07:26:00Z</dcterms:created>
  <dcterms:modified xsi:type="dcterms:W3CDTF">2018-02-11T03:12:24Z</dcterms:modified>
</cp:coreProperties>
</file>