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1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28"/>
          <p:cNvGrpSpPr/>
          <p:nvPr/>
        </p:nvGrpSpPr>
        <p:grpSpPr>
          <a:xfrm>
            <a:off x="642910" y="2000240"/>
            <a:ext cx="4618875" cy="4333048"/>
            <a:chOff x="4000496" y="642918"/>
            <a:chExt cx="4618875" cy="4333048"/>
          </a:xfrm>
        </p:grpSpPr>
        <p:pic>
          <p:nvPicPr>
            <p:cNvPr id="4099" name="Picture 3" descr="E:\WORK\201604 PPT\201604 新秀丽 PPT\DSC_6737_00004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972953" y="642918"/>
              <a:ext cx="2646418" cy="4333048"/>
            </a:xfrm>
            <a:prstGeom prst="rect">
              <a:avLst/>
            </a:prstGeom>
            <a:noFill/>
          </p:spPr>
        </p:pic>
        <p:pic>
          <p:nvPicPr>
            <p:cNvPr id="4100" name="Picture 4" descr="E:\WORK\201604 PPT\201604 新秀丽 PPT\DSC_6936_00031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000496" y="701023"/>
              <a:ext cx="2590423" cy="4241366"/>
            </a:xfrm>
            <a:prstGeom prst="rect">
              <a:avLst/>
            </a:prstGeom>
            <a:noFill/>
          </p:spPr>
        </p:pic>
      </p:grpSp>
      <p:pic>
        <p:nvPicPr>
          <p:cNvPr id="33" name="Picture 5" descr="E:\WORK\201604 PPT\201604 新秀丽 PPT\DSC_7015_00051-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8" y="5643578"/>
            <a:ext cx="933450" cy="933450"/>
          </a:xfrm>
          <a:prstGeom prst="rect">
            <a:avLst/>
          </a:prstGeom>
          <a:noFill/>
        </p:spPr>
      </p:pic>
      <p:pic>
        <p:nvPicPr>
          <p:cNvPr id="34" name="Picture 6" descr="E:\WORK\201604 PPT\201604 新秀丽 PPT\DSC_7009_00047-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00958" y="5643578"/>
            <a:ext cx="933450" cy="933450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6929454" y="214290"/>
            <a:ext cx="221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WELLINGTON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215074" y="1000108"/>
            <a:ext cx="2643206" cy="4608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661*68006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美旅四轮旋转拉杆箱 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寸 灰黑色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市场参考价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1500.00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410.00</a:t>
            </a: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尺   寸        ：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480×680×280 mm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材   质        ：外部：塑料（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ABS+PC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                    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 内部：织物</a:t>
            </a:r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装箱数       ：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1pcs/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箱 </a:t>
            </a:r>
          </a:p>
          <a:p>
            <a:pPr>
              <a:defRPr/>
            </a:pP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经典、简约的条纹外观设计，彰显典雅气质；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 ABS/PC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超强复合材质，使箱体柔韧性更强、既使壳体更轻、又让壳体更具强度，保护性更好；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表面格纹壳体纹路，使箱体不易磨损，避免壳体刮花的的困扰；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锖色金属质感的铝合金拉杆、轻巧而坚固、美观性更强，与整体箱体完美融合；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 360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度全方位旋转橡胶静音滑轮，流畅自如、使用更舒适；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内部合理的隔层、口袋，为衣物的合理放置、零星物品的摆放提供周全的置物考虑；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 TSA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密码锁配置、确保内置物品安全。</a:t>
            </a: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" name="图片 60" descr="美旅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596" y="142852"/>
            <a:ext cx="1133407" cy="928694"/>
          </a:xfrm>
          <a:prstGeom prst="rect">
            <a:avLst/>
          </a:prstGeom>
        </p:spPr>
      </p:pic>
      <p:cxnSp>
        <p:nvCxnSpPr>
          <p:cNvPr id="62" name="直接连接符 61"/>
          <p:cNvCxnSpPr/>
          <p:nvPr/>
        </p:nvCxnSpPr>
        <p:spPr>
          <a:xfrm rot="10800000">
            <a:off x="1928794" y="324000"/>
            <a:ext cx="3888000" cy="158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62"/>
          <p:cNvGrpSpPr/>
          <p:nvPr/>
        </p:nvGrpSpPr>
        <p:grpSpPr>
          <a:xfrm>
            <a:off x="1857356" y="571480"/>
            <a:ext cx="2000264" cy="978729"/>
            <a:chOff x="3786182" y="1428736"/>
            <a:chExt cx="2000264" cy="978729"/>
          </a:xfrm>
        </p:grpSpPr>
        <p:sp>
          <p:nvSpPr>
            <p:cNvPr id="64" name="TextBox 63"/>
            <p:cNvSpPr txBox="1"/>
            <p:nvPr/>
          </p:nvSpPr>
          <p:spPr>
            <a:xfrm>
              <a:off x="3786182" y="1428736"/>
              <a:ext cx="2000264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轻浮</a:t>
              </a:r>
              <a:r>
                <a:rPr lang="zh-CN" altLang="en-US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韧性</a:t>
              </a:r>
              <a:endParaRPr lang="en-US" altLang="zh-CN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轻装上阵</a:t>
              </a:r>
            </a:p>
          </p:txBody>
        </p:sp>
        <p:cxnSp>
          <p:nvCxnSpPr>
            <p:cNvPr id="65" name="直接连接符 64"/>
            <p:cNvCxnSpPr/>
            <p:nvPr/>
          </p:nvCxnSpPr>
          <p:spPr bwMode="auto">
            <a:xfrm>
              <a:off x="3857620" y="1908000"/>
              <a:ext cx="1836000" cy="1588"/>
            </a:xfrm>
            <a:prstGeom prst="line">
              <a:avLst/>
            </a:prstGeom>
            <a:solidFill>
              <a:schemeClr val="accent1"/>
            </a:solidFill>
            <a:ln w="127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6" name="Picture 3" descr="E:\WORK\201604 PPT\201604 ppt-09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43504" y="857232"/>
            <a:ext cx="539750" cy="576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516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5000</TotalTime>
  <Words>189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845</cp:revision>
  <dcterms:created xsi:type="dcterms:W3CDTF">2016-12-01T07:26:00Z</dcterms:created>
  <dcterms:modified xsi:type="dcterms:W3CDTF">2018-02-11T03:12:50Z</dcterms:modified>
</cp:coreProperties>
</file>