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4W4A11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620" y="-10160"/>
            <a:ext cx="5416550" cy="686562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229044" y="1258896"/>
            <a:ext cx="3103880" cy="1146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可以深蓝入境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也可以繁星熠熠</a:t>
            </a:r>
          </a:p>
          <a:p>
            <a:pPr algn="l"/>
            <a:r>
              <a:rPr lang="zh-CN" altLang="en-US" sz="12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海洋系列的色彩，总是带着无限的抚慰力量</a:t>
            </a:r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尤其在斯堪的纳维亚风格的空间里，点点星光闪烁，</a:t>
            </a:r>
          </a:p>
          <a:p>
            <a:pPr algn="l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颜色的质感和层次更加得到放大的表现</a:t>
            </a:r>
          </a:p>
        </p:txBody>
      </p:sp>
      <p:pic>
        <p:nvPicPr>
          <p:cNvPr id="2" name="图片 1" descr="IMG_74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25" y="4570095"/>
            <a:ext cx="2468245" cy="2285365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590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LF-G052   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尚蓝 旋盖储物罐三件套</a:t>
            </a: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108.00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38.00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规格：大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1.7L 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1.2L 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小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500mL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AS+ABS              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10pcs/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·AS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材质，通透性高，抗冲击能力强。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密封性强，可有效防潮防虫。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旋转盖设计，倒取方便。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容量款式多样，满足不同储物需求。</a:t>
            </a:r>
          </a:p>
        </p:txBody>
      </p:sp>
    </p:spTree>
    <p:extLst>
      <p:ext uri="{BB962C8B-B14F-4D97-AF65-F5344CB8AC3E}">
        <p14:creationId xmlns:p14="http://schemas.microsoft.com/office/powerpoint/2010/main" val="4638704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4892</TotalTime>
  <Words>122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500</cp:revision>
  <dcterms:created xsi:type="dcterms:W3CDTF">2016-12-01T07:26:00Z</dcterms:created>
  <dcterms:modified xsi:type="dcterms:W3CDTF">2018-02-09T07:54:48Z</dcterms:modified>
</cp:coreProperties>
</file>