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1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WORK\201604 PPT\662 09005.jpg"/>
          <p:cNvPicPr>
            <a:picLocks noChangeAspect="1" noChangeArrowheads="1"/>
          </p:cNvPicPr>
          <p:nvPr/>
        </p:nvPicPr>
        <p:blipFill>
          <a:blip r:embed="rId2"/>
          <a:srcRect l="4735" r="8928" b="8485"/>
          <a:stretch>
            <a:fillRect/>
          </a:stretch>
        </p:blipFill>
        <p:spPr bwMode="auto">
          <a:xfrm>
            <a:off x="-32" y="0"/>
            <a:ext cx="9144032" cy="6858000"/>
          </a:xfrm>
          <a:prstGeom prst="rect">
            <a:avLst/>
          </a:prstGeom>
          <a:noFill/>
        </p:spPr>
      </p:pic>
      <p:cxnSp>
        <p:nvCxnSpPr>
          <p:cNvPr id="30" name="直接连接符 29"/>
          <p:cNvCxnSpPr/>
          <p:nvPr/>
        </p:nvCxnSpPr>
        <p:spPr bwMode="auto">
          <a:xfrm>
            <a:off x="500034" y="5143512"/>
            <a:ext cx="1620000" cy="1588"/>
          </a:xfrm>
          <a:prstGeom prst="line">
            <a:avLst/>
          </a:prstGeom>
          <a:solidFill>
            <a:schemeClr val="accent1"/>
          </a:solidFill>
          <a:ln w="127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22" name="Picture 2" descr="E:\WORK\201604 PPT\201604 新秀丽 PPT\201604 ppt-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2"/>
            <a:ext cx="504000" cy="538095"/>
          </a:xfrm>
          <a:prstGeom prst="rect">
            <a:avLst/>
          </a:prstGeom>
          <a:noFill/>
        </p:spPr>
      </p:pic>
      <p:grpSp>
        <p:nvGrpSpPr>
          <p:cNvPr id="2" name="组合 16"/>
          <p:cNvGrpSpPr/>
          <p:nvPr/>
        </p:nvGrpSpPr>
        <p:grpSpPr>
          <a:xfrm>
            <a:off x="6000728" y="428604"/>
            <a:ext cx="3143272" cy="941155"/>
            <a:chOff x="2643174" y="1428736"/>
            <a:chExt cx="3143272" cy="941155"/>
          </a:xfrm>
        </p:grpSpPr>
        <p:sp>
          <p:nvSpPr>
            <p:cNvPr id="18" name="TextBox 17"/>
            <p:cNvSpPr txBox="1"/>
            <p:nvPr/>
          </p:nvSpPr>
          <p:spPr>
            <a:xfrm>
              <a:off x="3786182" y="1428736"/>
              <a:ext cx="2000264" cy="94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随意洒脱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有型有款</a:t>
              </a: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2643174" y="1908000"/>
              <a:ext cx="2494800" cy="1588"/>
            </a:xfrm>
            <a:prstGeom prst="line">
              <a:avLst/>
            </a:prstGeom>
            <a:solidFill>
              <a:schemeClr val="accent1"/>
            </a:solidFill>
            <a:ln w="127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1" name="图片 20" descr="美旅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42852"/>
            <a:ext cx="1133407" cy="92869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57158" y="1714488"/>
            <a:ext cx="2590831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662*09005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美旅四轮旋转拉杆箱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799.00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295.00</a:t>
            </a:r>
          </a:p>
          <a:p>
            <a:pPr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系列名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LUND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尺   寸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370×570×230 mm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   质       ：外部：织物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                     内部：织物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装箱数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经典、简约的条纹外观设计，彰显典雅气质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精选超强耐磨的二种材质面料，让产品更具立体感；前片采用细腻的乱纹国产尼龙材质，高光泽、富有质感、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EVA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的背衬，使产品更挺括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前片蓝色配饰勾勒，画龙点睛，让整个箱体不再沉闷，将经典与时尚完美的融合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前片给予拉链口袋设计、方便随意放置随手物品、更贴心的设计结构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·360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度全方位旋转橡胶静音滑轮，流畅自如、使用更舒适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内部合理的隔层、口袋，为衣物的合理放置、零星物品的摆放提供周全的置物考虑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·TSA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密码锁配置、确保内置物品安全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1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5000</TotalTime>
  <Words>194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846</cp:revision>
  <dcterms:created xsi:type="dcterms:W3CDTF">2016-12-01T07:26:00Z</dcterms:created>
  <dcterms:modified xsi:type="dcterms:W3CDTF">2018-02-11T03:13:00Z</dcterms:modified>
</cp:coreProperties>
</file>