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1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27-28 新秀丽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714356"/>
            <a:ext cx="2928355" cy="5715016"/>
          </a:xfrm>
          <a:prstGeom prst="rect">
            <a:avLst/>
          </a:prstGeom>
        </p:spPr>
      </p:pic>
      <p:pic>
        <p:nvPicPr>
          <p:cNvPr id="40" name="图片 39" descr="美旅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42852"/>
            <a:ext cx="1133407" cy="928694"/>
          </a:xfrm>
          <a:prstGeom prst="rect">
            <a:avLst/>
          </a:prstGeom>
        </p:spPr>
      </p:pic>
      <p:pic>
        <p:nvPicPr>
          <p:cNvPr id="53" name="图片 52" descr="27-28 新秀丽-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2" y="4357694"/>
            <a:ext cx="2156211" cy="720000"/>
          </a:xfrm>
          <a:prstGeom prst="rect">
            <a:avLst/>
          </a:prstGeom>
        </p:spPr>
      </p:pic>
      <p:pic>
        <p:nvPicPr>
          <p:cNvPr id="20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LUND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15074" y="1357298"/>
            <a:ext cx="2590831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661*01001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四轮旋转拉杆箱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58CM-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蓝色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1300.00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523.00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系列名       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LUND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   寸        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360×250×580mm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质        ：外部：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ABS+PC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内部：聚酯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装箱数       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 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·ABS/PC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材质      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时尚个性化外观设计风格      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大容量空间、超轻特质      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固定密码锁      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·360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度四轮旋转流畅滑轮、操控自如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rot="10800000">
            <a:off x="1928794" y="324000"/>
            <a:ext cx="38880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E:\WORK\201604 PPT\201604 新秀丽 PPT\201604 ppt-0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785794"/>
            <a:ext cx="504000" cy="538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3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5000</TotalTime>
  <Words>77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847</cp:revision>
  <dcterms:created xsi:type="dcterms:W3CDTF">2016-12-01T07:26:00Z</dcterms:created>
  <dcterms:modified xsi:type="dcterms:W3CDTF">2018-02-11T03:13:09Z</dcterms:modified>
</cp:coreProperties>
</file>