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LUND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27-28 新秀丽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863726"/>
            <a:ext cx="3214710" cy="5260435"/>
          </a:xfrm>
          <a:prstGeom prst="rect">
            <a:avLst/>
          </a:prstGeom>
        </p:spPr>
      </p:pic>
      <p:pic>
        <p:nvPicPr>
          <p:cNvPr id="40" name="图片 39" descr="美旅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215074" y="1357298"/>
            <a:ext cx="25908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661*91001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58CM-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玫红色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1300.00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523.00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LUND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   寸       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360×250×580mm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质        ：外部：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内部：聚酯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 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·ABS/PC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材质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时尚个性化外观设计风格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大容量空间、超轻特质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固定密码锁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·360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10800000">
            <a:off x="1928794" y="324000"/>
            <a:ext cx="3888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E:\WORK\201604 PPT\201604 新秀丽 PPT\201604 ppt-0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785794"/>
            <a:ext cx="504000" cy="538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0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78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848</cp:revision>
  <dcterms:created xsi:type="dcterms:W3CDTF">2016-12-01T07:26:00Z</dcterms:created>
  <dcterms:modified xsi:type="dcterms:W3CDTF">2018-02-11T03:13:19Z</dcterms:modified>
</cp:coreProperties>
</file>