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81763" y="2214554"/>
            <a:ext cx="2590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AT-812G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四轮旋转拉杆箱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寸 黑色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1080.00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370×560×230mm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质：外部：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经典、简约的条纹外观设计，彰显典雅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气质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ABS+PC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材质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360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固定密码锁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 descr="AT-812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6639" y="727231"/>
            <a:ext cx="3011215" cy="4516825"/>
          </a:xfrm>
          <a:prstGeom prst="rect">
            <a:avLst/>
          </a:prstGeom>
        </p:spPr>
      </p:pic>
      <p:pic>
        <p:nvPicPr>
          <p:cNvPr id="19" name="图片 18" descr="AT-812G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8683" y="855202"/>
            <a:ext cx="1590937" cy="4084559"/>
          </a:xfrm>
          <a:prstGeom prst="rect">
            <a:avLst/>
          </a:prstGeom>
        </p:spPr>
      </p:pic>
      <p:pic>
        <p:nvPicPr>
          <p:cNvPr id="20" name="图片 19" descr="AT-812G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766" y="928670"/>
            <a:ext cx="2209254" cy="4143404"/>
          </a:xfrm>
          <a:prstGeom prst="rect">
            <a:avLst/>
          </a:prstGeom>
        </p:spPr>
      </p:pic>
      <p:pic>
        <p:nvPicPr>
          <p:cNvPr id="27" name="图片 26" descr="4W4A518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8886" y="5500702"/>
            <a:ext cx="928800" cy="928800"/>
          </a:xfrm>
          <a:prstGeom prst="rect">
            <a:avLst/>
          </a:prstGeom>
        </p:spPr>
      </p:pic>
      <p:pic>
        <p:nvPicPr>
          <p:cNvPr id="28" name="图片 27" descr="4W4A519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8754" y="5500702"/>
            <a:ext cx="928800" cy="928800"/>
          </a:xfrm>
          <a:prstGeom prst="rect">
            <a:avLst/>
          </a:prstGeom>
        </p:spPr>
      </p:pic>
      <p:pic>
        <p:nvPicPr>
          <p:cNvPr id="29" name="图片 28" descr="4W4A521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8622" y="5500702"/>
            <a:ext cx="928800" cy="928800"/>
          </a:xfrm>
          <a:prstGeom prst="rect">
            <a:avLst/>
          </a:prstGeom>
        </p:spPr>
      </p:pic>
      <p:pic>
        <p:nvPicPr>
          <p:cNvPr id="30" name="图片 29" descr="4W4A522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596" y="5500702"/>
            <a:ext cx="928800" cy="928800"/>
          </a:xfrm>
          <a:prstGeom prst="rect">
            <a:avLst/>
          </a:prstGeom>
        </p:spPr>
      </p:pic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70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850</cp:revision>
  <dcterms:created xsi:type="dcterms:W3CDTF">2016-12-01T07:26:00Z</dcterms:created>
  <dcterms:modified xsi:type="dcterms:W3CDTF">2018-02-11T03:14:27Z</dcterms:modified>
</cp:coreProperties>
</file>