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81763" y="2214554"/>
            <a:ext cx="25908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AT-822G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四轮旋转拉杆箱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寸 黑色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1280.00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400×690×270mm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质：外部：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ABS+PC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经典、简约的条纹外观设计，彰显典雅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气质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ABS+PC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材质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360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度四轮旋转流畅滑轮、操控自如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固定密码锁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4W4A518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886" y="5500702"/>
            <a:ext cx="928800" cy="928800"/>
          </a:xfrm>
          <a:prstGeom prst="rect">
            <a:avLst/>
          </a:prstGeom>
        </p:spPr>
      </p:pic>
      <p:pic>
        <p:nvPicPr>
          <p:cNvPr id="28" name="图片 27" descr="4W4A519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8754" y="5500702"/>
            <a:ext cx="928800" cy="928800"/>
          </a:xfrm>
          <a:prstGeom prst="rect">
            <a:avLst/>
          </a:prstGeom>
        </p:spPr>
      </p:pic>
      <p:pic>
        <p:nvPicPr>
          <p:cNvPr id="29" name="图片 28" descr="4W4A52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622" y="5500702"/>
            <a:ext cx="928800" cy="928800"/>
          </a:xfrm>
          <a:prstGeom prst="rect">
            <a:avLst/>
          </a:prstGeom>
        </p:spPr>
      </p:pic>
      <p:pic>
        <p:nvPicPr>
          <p:cNvPr id="30" name="图片 29" descr="4W4A522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596" y="5500702"/>
            <a:ext cx="928800" cy="928800"/>
          </a:xfrm>
          <a:prstGeom prst="rect">
            <a:avLst/>
          </a:prstGeom>
        </p:spPr>
      </p:pic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pic>
        <p:nvPicPr>
          <p:cNvPr id="13" name="图片 12" descr="AT-822G-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43306" y="1000108"/>
            <a:ext cx="2952009" cy="3948011"/>
          </a:xfrm>
          <a:prstGeom prst="rect">
            <a:avLst/>
          </a:prstGeom>
        </p:spPr>
      </p:pic>
      <p:pic>
        <p:nvPicPr>
          <p:cNvPr id="14" name="图片 13" descr="AT-822G-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785794"/>
            <a:ext cx="2863585" cy="4393608"/>
          </a:xfrm>
          <a:prstGeom prst="rect">
            <a:avLst/>
          </a:prstGeom>
        </p:spPr>
      </p:pic>
      <p:pic>
        <p:nvPicPr>
          <p:cNvPr id="15" name="图片 14" descr="AT-822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86017" y="928669"/>
            <a:ext cx="1862752" cy="40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5002</TotalTime>
  <Words>70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851</cp:revision>
  <dcterms:created xsi:type="dcterms:W3CDTF">2016-12-01T07:26:00Z</dcterms:created>
  <dcterms:modified xsi:type="dcterms:W3CDTF">2018-02-11T03:14:39Z</dcterms:modified>
</cp:coreProperties>
</file>