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1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AT细节图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5500702"/>
            <a:ext cx="928800" cy="928800"/>
          </a:xfrm>
          <a:prstGeom prst="rect">
            <a:avLst/>
          </a:prstGeom>
        </p:spPr>
      </p:pic>
      <p:pic>
        <p:nvPicPr>
          <p:cNvPr id="16" name="图片 15" descr="4W4A525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6" y="5500702"/>
            <a:ext cx="928800" cy="928800"/>
          </a:xfrm>
          <a:prstGeom prst="rect">
            <a:avLst/>
          </a:prstGeom>
        </p:spPr>
      </p:pic>
      <p:pic>
        <p:nvPicPr>
          <p:cNvPr id="21" name="图片 20" descr="4W4A525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8992" y="5500702"/>
            <a:ext cx="928800" cy="928800"/>
          </a:xfrm>
          <a:prstGeom prst="rect">
            <a:avLst/>
          </a:prstGeom>
        </p:spPr>
      </p:pic>
      <p:pic>
        <p:nvPicPr>
          <p:cNvPr id="22" name="图片 21" descr="AT细节图-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728" y="5500702"/>
            <a:ext cx="927228" cy="928800"/>
          </a:xfrm>
          <a:prstGeom prst="rect">
            <a:avLst/>
          </a:prstGeom>
        </p:spPr>
      </p:pic>
      <p:pic>
        <p:nvPicPr>
          <p:cNvPr id="12" name="图片 11" descr="AT-815G (2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28860" y="1285860"/>
            <a:ext cx="1592869" cy="3739916"/>
          </a:xfrm>
          <a:prstGeom prst="rect">
            <a:avLst/>
          </a:prstGeom>
        </p:spPr>
      </p:pic>
      <p:pic>
        <p:nvPicPr>
          <p:cNvPr id="13" name="图片 12" descr="AT-815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785794"/>
            <a:ext cx="2857520" cy="4288094"/>
          </a:xfrm>
          <a:prstGeom prst="rect">
            <a:avLst/>
          </a:prstGeom>
        </p:spPr>
      </p:pic>
      <p:pic>
        <p:nvPicPr>
          <p:cNvPr id="14" name="图片 13" descr="AT-815G-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43372" y="1000108"/>
            <a:ext cx="1982843" cy="392909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357950" y="0"/>
            <a:ext cx="27860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481763" y="2214554"/>
            <a:ext cx="25908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AT-815G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四轮旋转拉杆箱 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寸 银色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1080.00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批发价：</a:t>
            </a:r>
            <a:r>
              <a:rPr lang="en-US" altLang="zh-CN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000.00</a:t>
            </a:r>
          </a:p>
          <a:p>
            <a:pPr>
              <a:buFontTx/>
              <a:buNone/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参考尺寸： 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370×560×230mm</a:t>
            </a: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       质：外部：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ABS+PC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内部：织物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1pcs/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经典、简约的条纹外观设计，彰显典雅</a:t>
            </a:r>
            <a:endParaRPr lang="en-US" altLang="zh-CN" sz="1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气质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ABS+PC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材质 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360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度四轮旋转流畅滑轮、操控自如</a:t>
            </a:r>
          </a:p>
          <a:p>
            <a:pPr>
              <a:defRPr/>
            </a:pPr>
            <a:r>
              <a:rPr lang="en-US" altLang="zh-CN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  </a:t>
            </a:r>
            <a:r>
              <a:rPr lang="zh-CN" altLang="en-US" sz="1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固定密码锁</a:t>
            </a:r>
            <a:endParaRPr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 descr="美旅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2666" y="142852"/>
            <a:ext cx="1133407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8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5002</TotalTime>
  <Words>70</Words>
  <Application>Microsoft Office PowerPoint</Application>
  <PresentationFormat>全屏显示(4:3)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853</cp:revision>
  <dcterms:created xsi:type="dcterms:W3CDTF">2016-12-01T07:26:00Z</dcterms:created>
  <dcterms:modified xsi:type="dcterms:W3CDTF">2018-02-11T03:15:11Z</dcterms:modified>
</cp:coreProperties>
</file>