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1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AT-825G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857232"/>
            <a:ext cx="2571768" cy="4230165"/>
          </a:xfrm>
          <a:prstGeom prst="rect">
            <a:avLst/>
          </a:prstGeom>
        </p:spPr>
      </p:pic>
      <p:pic>
        <p:nvPicPr>
          <p:cNvPr id="25" name="图片 24" descr="AT-825G-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0496" y="1237130"/>
            <a:ext cx="2286016" cy="3834920"/>
          </a:xfrm>
          <a:prstGeom prst="rect">
            <a:avLst/>
          </a:prstGeom>
        </p:spPr>
      </p:pic>
      <p:pic>
        <p:nvPicPr>
          <p:cNvPr id="26" name="图片 25" descr="AT-825G-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422" y="857232"/>
            <a:ext cx="1818917" cy="4429156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357950" y="0"/>
            <a:ext cx="27860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481763" y="2214554"/>
            <a:ext cx="259083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AT-825G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四轮旋转拉杆箱 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寸 银色</a:t>
            </a:r>
            <a:endParaRPr lang="en-US" altLang="zh-CN" sz="1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市场参考价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1280.00</a:t>
            </a: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批发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价：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000.00</a:t>
            </a:r>
          </a:p>
          <a:p>
            <a:pPr>
              <a:buFontTx/>
              <a:buNone/>
              <a:defRPr/>
            </a:pP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参考尺寸：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400×690×270mm</a:t>
            </a:r>
          </a:p>
          <a:p>
            <a:pPr>
              <a:defRPr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材       质：外部：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ABS+PC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内部：织物</a:t>
            </a:r>
            <a:endParaRPr lang="en-US" altLang="zh-CN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装箱明细：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1pcs/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箱</a:t>
            </a:r>
          </a:p>
          <a:p>
            <a:pPr>
              <a:defRPr/>
            </a:pP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经典、简约的条纹外观设计，彰显典雅</a:t>
            </a:r>
            <a:endParaRPr lang="en-US" altLang="zh-CN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气质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 ABS+PC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材质 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 360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度四轮旋转流畅滑轮、操控自如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固定密码锁</a:t>
            </a: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8" name="图片 37" descr="美旅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666" y="142852"/>
            <a:ext cx="1133407" cy="928694"/>
          </a:xfrm>
          <a:prstGeom prst="rect">
            <a:avLst/>
          </a:prstGeom>
        </p:spPr>
      </p:pic>
      <p:pic>
        <p:nvPicPr>
          <p:cNvPr id="31" name="图片 30" descr="AT细节图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28860" y="5500702"/>
            <a:ext cx="928800" cy="928800"/>
          </a:xfrm>
          <a:prstGeom prst="rect">
            <a:avLst/>
          </a:prstGeom>
        </p:spPr>
      </p:pic>
      <p:pic>
        <p:nvPicPr>
          <p:cNvPr id="33" name="图片 32" descr="4W4A525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8596" y="5500702"/>
            <a:ext cx="928800" cy="928800"/>
          </a:xfrm>
          <a:prstGeom prst="rect">
            <a:avLst/>
          </a:prstGeom>
        </p:spPr>
      </p:pic>
      <p:pic>
        <p:nvPicPr>
          <p:cNvPr id="34" name="图片 33" descr="4W4A5255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28992" y="5500702"/>
            <a:ext cx="928800" cy="928800"/>
          </a:xfrm>
          <a:prstGeom prst="rect">
            <a:avLst/>
          </a:prstGeom>
        </p:spPr>
      </p:pic>
      <p:pic>
        <p:nvPicPr>
          <p:cNvPr id="35" name="图片 34" descr="AT细节图-2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28728" y="5500702"/>
            <a:ext cx="927228" cy="9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9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5002</TotalTime>
  <Words>70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854</cp:revision>
  <dcterms:created xsi:type="dcterms:W3CDTF">2016-12-01T07:26:00Z</dcterms:created>
  <dcterms:modified xsi:type="dcterms:W3CDTF">2018-02-11T03:15:24Z</dcterms:modified>
</cp:coreProperties>
</file>