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AT-825G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725040"/>
            <a:ext cx="2652136" cy="4362358"/>
          </a:xfrm>
          <a:prstGeom prst="rect">
            <a:avLst/>
          </a:prstGeom>
        </p:spPr>
      </p:pic>
      <p:pic>
        <p:nvPicPr>
          <p:cNvPr id="25" name="图片 24" descr="AT-825G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117289"/>
            <a:ext cx="2357454" cy="3954761"/>
          </a:xfrm>
          <a:prstGeom prst="rect">
            <a:avLst/>
          </a:prstGeom>
        </p:spPr>
      </p:pic>
      <p:pic>
        <p:nvPicPr>
          <p:cNvPr id="26" name="图片 25" descr="AT-825G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718821"/>
            <a:ext cx="1875758" cy="456756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81763" y="2214554"/>
            <a:ext cx="2590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AT-835G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四轮旋转拉杆箱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寸 银色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1480.00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480×760×310mm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质：外部：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经典、简约的条纹外观设计，彰显典雅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气质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ABS+PC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材质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360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固定密码锁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31" name="图片 30" descr="AT细节图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860" y="5500702"/>
            <a:ext cx="928800" cy="928800"/>
          </a:xfrm>
          <a:prstGeom prst="rect">
            <a:avLst/>
          </a:prstGeom>
        </p:spPr>
      </p:pic>
      <p:pic>
        <p:nvPicPr>
          <p:cNvPr id="33" name="图片 32" descr="4W4A525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596" y="5500702"/>
            <a:ext cx="928800" cy="928800"/>
          </a:xfrm>
          <a:prstGeom prst="rect">
            <a:avLst/>
          </a:prstGeom>
        </p:spPr>
      </p:pic>
      <p:pic>
        <p:nvPicPr>
          <p:cNvPr id="34" name="图片 33" descr="4W4A525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28992" y="5500702"/>
            <a:ext cx="928800" cy="928800"/>
          </a:xfrm>
          <a:prstGeom prst="rect">
            <a:avLst/>
          </a:prstGeom>
        </p:spPr>
      </p:pic>
      <p:pic>
        <p:nvPicPr>
          <p:cNvPr id="35" name="图片 34" descr="AT细节图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728" y="5500702"/>
            <a:ext cx="927228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70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855</cp:revision>
  <dcterms:created xsi:type="dcterms:W3CDTF">2016-12-01T07:26:00Z</dcterms:created>
  <dcterms:modified xsi:type="dcterms:W3CDTF">2018-02-11T03:15:35Z</dcterms:modified>
</cp:coreProperties>
</file>