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2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AT-1618G 1319G 1720G 1921G.jpg"/>
          <p:cNvPicPr>
            <a:picLocks noChangeAspect="1"/>
          </p:cNvPicPr>
          <p:nvPr/>
        </p:nvPicPr>
        <p:blipFill>
          <a:blip r:embed="rId2"/>
          <a:srcRect l="26485" t="11456" r="27740" b="22813"/>
          <a:stretch>
            <a:fillRect/>
          </a:stretch>
        </p:blipFill>
        <p:spPr>
          <a:xfrm>
            <a:off x="0" y="0"/>
            <a:ext cx="6151068" cy="6858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000760" y="0"/>
            <a:ext cx="314324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215074" y="2857496"/>
            <a:ext cx="259083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AT-1319G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美旅女包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红色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市场参考价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469.00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批发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价：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000.00</a:t>
            </a:r>
          </a:p>
          <a:p>
            <a:pPr>
              <a:buFontTx/>
              <a:buNone/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参考尺寸： 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340×260×165mm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材       质：织物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半圆提手，让提拿更舒适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抽绳设计，时尚与安全并存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桶型包体设计，让包身容纳更多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" name="图片 37" descr="美旅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666" y="142852"/>
            <a:ext cx="1133407" cy="928694"/>
          </a:xfrm>
          <a:prstGeom prst="rect">
            <a:avLst/>
          </a:prstGeom>
        </p:spPr>
      </p:pic>
      <p:pic>
        <p:nvPicPr>
          <p:cNvPr id="14" name="图片 13" descr="AT-1319G 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3636" y="5297074"/>
            <a:ext cx="900000" cy="900000"/>
          </a:xfrm>
          <a:prstGeom prst="rect">
            <a:avLst/>
          </a:prstGeom>
        </p:spPr>
      </p:pic>
      <p:pic>
        <p:nvPicPr>
          <p:cNvPr id="15" name="图片 14" descr="AT-1319G (2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72330" y="5297074"/>
            <a:ext cx="900000" cy="900000"/>
          </a:xfrm>
          <a:prstGeom prst="rect">
            <a:avLst/>
          </a:prstGeom>
        </p:spPr>
      </p:pic>
      <p:pic>
        <p:nvPicPr>
          <p:cNvPr id="16" name="图片 15" descr="AT-1319G (3)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00918" y="5297074"/>
            <a:ext cx="900000" cy="900000"/>
          </a:xfrm>
          <a:prstGeom prst="rect">
            <a:avLst/>
          </a:prstGeom>
        </p:spPr>
      </p:pic>
      <p:pic>
        <p:nvPicPr>
          <p:cNvPr id="18" name="图片 17" descr="AT-1619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00760" y="357166"/>
            <a:ext cx="1777887" cy="250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5003</TotalTime>
  <Words>53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856</cp:revision>
  <dcterms:created xsi:type="dcterms:W3CDTF">2016-12-01T07:26:00Z</dcterms:created>
  <dcterms:modified xsi:type="dcterms:W3CDTF">2018-02-11T03:15:45Z</dcterms:modified>
</cp:coreProperties>
</file>