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4W4A71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4968" y="5286388"/>
            <a:ext cx="928800" cy="928800"/>
          </a:xfrm>
          <a:prstGeom prst="rect">
            <a:avLst/>
          </a:prstGeom>
        </p:spPr>
      </p:pic>
      <p:pic>
        <p:nvPicPr>
          <p:cNvPr id="11" name="图片 10" descr="4W4A71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662" y="5286388"/>
            <a:ext cx="928800" cy="928800"/>
          </a:xfrm>
          <a:prstGeom prst="rect">
            <a:avLst/>
          </a:prstGeom>
        </p:spPr>
      </p:pic>
      <p:pic>
        <p:nvPicPr>
          <p:cNvPr id="13" name="图片 12" descr="4W4A719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2356" y="5286388"/>
            <a:ext cx="928800" cy="928800"/>
          </a:xfrm>
          <a:prstGeom prst="rect">
            <a:avLst/>
          </a:prstGeom>
        </p:spPr>
      </p:pic>
      <p:pic>
        <p:nvPicPr>
          <p:cNvPr id="12" name="图片 11" descr="AT-1618G 1319G 1720G 1921G.jpg"/>
          <p:cNvPicPr>
            <a:picLocks noChangeAspect="1"/>
          </p:cNvPicPr>
          <p:nvPr/>
        </p:nvPicPr>
        <p:blipFill>
          <a:blip r:embed="rId5"/>
          <a:srcRect l="434" t="9504" r="56132" b="28051"/>
          <a:stretch>
            <a:fillRect/>
          </a:stretch>
        </p:blipFill>
        <p:spPr>
          <a:xfrm>
            <a:off x="0" y="0"/>
            <a:ext cx="6143636" cy="68580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215074" y="2857496"/>
            <a:ext cx="25908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AT-1921G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美旅时尚旅行背包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399.00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350×255×120mm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简洁造型，时尚有型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大小适中、通勤、出街、出游一包搞定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视野更开阔，方便找物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4" name="图片 13" descr="AT-1921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86512" y="357166"/>
            <a:ext cx="1799200" cy="24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51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858</cp:revision>
  <dcterms:created xsi:type="dcterms:W3CDTF">2016-12-01T07:26:00Z</dcterms:created>
  <dcterms:modified xsi:type="dcterms:W3CDTF">2018-02-11T03:16:05Z</dcterms:modified>
</cp:coreProperties>
</file>