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2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AT-1212G-1.jpg"/>
          <p:cNvPicPr>
            <a:picLocks noChangeAspect="1"/>
          </p:cNvPicPr>
          <p:nvPr/>
        </p:nvPicPr>
        <p:blipFill>
          <a:blip r:embed="rId2"/>
          <a:srcRect t="17498" b="10025"/>
          <a:stretch>
            <a:fillRect/>
          </a:stretch>
        </p:blipFill>
        <p:spPr>
          <a:xfrm>
            <a:off x="0" y="0"/>
            <a:ext cx="6019700" cy="6858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000760" y="0"/>
            <a:ext cx="314324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4W4A74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5286388"/>
            <a:ext cx="928800" cy="928800"/>
          </a:xfrm>
          <a:prstGeom prst="rect">
            <a:avLst/>
          </a:prstGeom>
        </p:spPr>
      </p:pic>
      <p:pic>
        <p:nvPicPr>
          <p:cNvPr id="18" name="图片 17" descr="4W4A742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2330" y="5286388"/>
            <a:ext cx="928800" cy="928800"/>
          </a:xfrm>
          <a:prstGeom prst="rect">
            <a:avLst/>
          </a:prstGeom>
        </p:spPr>
      </p:pic>
      <p:pic>
        <p:nvPicPr>
          <p:cNvPr id="19" name="图片 18" descr="4W4A743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1024" y="5286388"/>
            <a:ext cx="928800" cy="928800"/>
          </a:xfrm>
          <a:prstGeom prst="rect">
            <a:avLst/>
          </a:prstGeom>
        </p:spPr>
      </p:pic>
      <p:pic>
        <p:nvPicPr>
          <p:cNvPr id="38" name="图片 37" descr="美旅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  <p:pic>
        <p:nvPicPr>
          <p:cNvPr id="20" name="图片 19" descr="AT-1212G (2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7950" y="571480"/>
            <a:ext cx="1654557" cy="2444607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215074" y="2857496"/>
            <a:ext cx="27146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AT-1513G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美旅韩式商务背包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黑色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399.00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批发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价：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000.00</a:t>
            </a: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参考尺寸：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420×270×140mm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       质：织物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韩式风格，简洁时尚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质感面料，舒适耐磨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前片便携式拉链口袋，方便临时存放小物品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21" descr="31-32 新秀丽-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8022" y="214291"/>
            <a:ext cx="1870078" cy="16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5004</TotalTime>
  <Words>50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862</cp:revision>
  <dcterms:created xsi:type="dcterms:W3CDTF">2016-12-01T07:26:00Z</dcterms:created>
  <dcterms:modified xsi:type="dcterms:W3CDTF">2018-02-11T03:16:44Z</dcterms:modified>
</cp:coreProperties>
</file>