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AT-1212G-1.jpg"/>
          <p:cNvPicPr>
            <a:picLocks noChangeAspect="1"/>
          </p:cNvPicPr>
          <p:nvPr/>
        </p:nvPicPr>
        <p:blipFill>
          <a:blip r:embed="rId2"/>
          <a:srcRect t="17498" b="10025"/>
          <a:stretch>
            <a:fillRect/>
          </a:stretch>
        </p:blipFill>
        <p:spPr>
          <a:xfrm>
            <a:off x="0" y="0"/>
            <a:ext cx="60197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4W4A74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5286388"/>
            <a:ext cx="928800" cy="928800"/>
          </a:xfrm>
          <a:prstGeom prst="rect">
            <a:avLst/>
          </a:prstGeom>
        </p:spPr>
      </p:pic>
      <p:pic>
        <p:nvPicPr>
          <p:cNvPr id="18" name="图片 17" descr="4W4A74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5286388"/>
            <a:ext cx="928800" cy="928800"/>
          </a:xfrm>
          <a:prstGeom prst="rect">
            <a:avLst/>
          </a:prstGeom>
        </p:spPr>
      </p:pic>
      <p:pic>
        <p:nvPicPr>
          <p:cNvPr id="19" name="图片 18" descr="4W4A74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24" y="5286388"/>
            <a:ext cx="928800" cy="928800"/>
          </a:xfrm>
          <a:prstGeom prst="rect">
            <a:avLst/>
          </a:prstGeom>
        </p:spPr>
      </p:pic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20" name="图片 19" descr="AT-1212G (2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950" y="571480"/>
            <a:ext cx="1654557" cy="244460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215074" y="2857496"/>
            <a:ext cx="27146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AT-1513G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美旅韩式商务背包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420×270×140mm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韩式风格，简洁时尚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质感面料，舒适耐磨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前片便携式拉链口袋，方便临时存放小物品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 descr="31-32 新秀丽-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8022" y="214291"/>
            <a:ext cx="1870078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50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863</cp:revision>
  <dcterms:created xsi:type="dcterms:W3CDTF">2016-12-01T07:26:00Z</dcterms:created>
  <dcterms:modified xsi:type="dcterms:W3CDTF">2018-02-11T03:16:52Z</dcterms:modified>
</cp:coreProperties>
</file>