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AT-117G AT-116G.jpg"/>
          <p:cNvPicPr>
            <a:picLocks noChangeAspect="1"/>
          </p:cNvPicPr>
          <p:nvPr/>
        </p:nvPicPr>
        <p:blipFill>
          <a:blip r:embed="rId2"/>
          <a:srcRect l="42894" t="1006" r="26" b="1021"/>
          <a:stretch>
            <a:fillRect/>
          </a:stretch>
        </p:blipFill>
        <p:spPr>
          <a:xfrm>
            <a:off x="0" y="-48"/>
            <a:ext cx="7500520" cy="68580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4W4A72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5286388"/>
            <a:ext cx="928800" cy="928800"/>
          </a:xfrm>
          <a:prstGeom prst="rect">
            <a:avLst/>
          </a:prstGeom>
        </p:spPr>
      </p:pic>
      <p:pic>
        <p:nvPicPr>
          <p:cNvPr id="18" name="图片 17" descr="4W4A72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286388"/>
            <a:ext cx="928800" cy="928800"/>
          </a:xfrm>
          <a:prstGeom prst="rect">
            <a:avLst/>
          </a:prstGeom>
        </p:spPr>
      </p:pic>
      <p:pic>
        <p:nvPicPr>
          <p:cNvPr id="19" name="图片 18" descr="4W4A722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3636" y="5286388"/>
            <a:ext cx="928800" cy="9288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215074" y="2857496"/>
            <a:ext cx="259083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AT-117G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美旅学生包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299.00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460×280×190mm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轻盈材质，出行无负担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格子，不受季节影响，四季皆流行，时尚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百搭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立体前袋设计，增加更多置物空间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4" name="图片 13" descr="AT-117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59458" y="480208"/>
            <a:ext cx="1941566" cy="2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54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864</cp:revision>
  <dcterms:created xsi:type="dcterms:W3CDTF">2016-12-01T07:26:00Z</dcterms:created>
  <dcterms:modified xsi:type="dcterms:W3CDTF">2018-02-11T03:17:02Z</dcterms:modified>
</cp:coreProperties>
</file>