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3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 descr="105-106多样屋-0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685800"/>
            <a:ext cx="1231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图片 5" descr="EHA-1315A-1.jpg"/>
          <p:cNvPicPr>
            <a:picLocks noChangeAspect="1"/>
          </p:cNvPicPr>
          <p:nvPr/>
        </p:nvPicPr>
        <p:blipFill>
          <a:blip r:embed="rId3"/>
          <a:srcRect t="17255" r="502" b="3754"/>
          <a:stretch>
            <a:fillRect/>
          </a:stretch>
        </p:blipFill>
        <p:spPr bwMode="auto">
          <a:xfrm>
            <a:off x="152400" y="76200"/>
            <a:ext cx="5562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6022975" y="1595438"/>
            <a:ext cx="2733675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电热水壶</a:t>
            </a:r>
          </a:p>
          <a:p>
            <a:pPr>
              <a:buFontTx/>
              <a:buNone/>
              <a:defRPr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EHA-1315A</a:t>
            </a: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488.00 </a:t>
            </a: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255.00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容量：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1.7L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1800W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255×255×328mm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不锈钢喷涂壶身，持久亮丽，高贵大方</a:t>
            </a:r>
          </a:p>
          <a:p>
            <a:pPr>
              <a:buFontTx/>
              <a:buNone/>
              <a:defRPr/>
            </a:pP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进口品牌温控器，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摄氏度沸腾水</a:t>
            </a:r>
          </a:p>
          <a:p>
            <a:pPr>
              <a:buFontTx/>
              <a:buNone/>
              <a:defRPr/>
            </a:pP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壶身水尺标示，水位一目了然</a:t>
            </a:r>
          </a:p>
          <a:p>
            <a:pPr>
              <a:buFontTx/>
              <a:buNone/>
              <a:defRPr/>
            </a:pP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4. 360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度旋转底座免对位，使用方便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9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图片 5" descr="4W4A5285.JPG"/>
          <p:cNvPicPr>
            <a:picLocks noChangeAspect="1"/>
          </p:cNvPicPr>
          <p:nvPr/>
        </p:nvPicPr>
        <p:blipFill>
          <a:blip r:embed="rId5"/>
          <a:srcRect t="14445" b="18889"/>
          <a:stretch>
            <a:fillRect/>
          </a:stretch>
        </p:blipFill>
        <p:spPr bwMode="auto">
          <a:xfrm>
            <a:off x="8001000" y="5181600"/>
            <a:ext cx="89852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图片 6" descr="4W4A5288.JPG"/>
          <p:cNvPicPr>
            <a:picLocks noChangeAspect="1"/>
          </p:cNvPicPr>
          <p:nvPr/>
        </p:nvPicPr>
        <p:blipFill>
          <a:blip r:embed="rId6"/>
          <a:srcRect l="22588" t="6360" r="19530" b="6714"/>
          <a:stretch>
            <a:fillRect/>
          </a:stretch>
        </p:blipFill>
        <p:spPr bwMode="auto">
          <a:xfrm>
            <a:off x="7010400" y="5181600"/>
            <a:ext cx="90011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图片 7" descr="4W4A5299.JPG"/>
          <p:cNvPicPr>
            <a:picLocks noChangeAspect="1"/>
          </p:cNvPicPr>
          <p:nvPr/>
        </p:nvPicPr>
        <p:blipFill>
          <a:blip r:embed="rId7"/>
          <a:srcRect l="1733" t="21181" r="6528" b="17708"/>
          <a:stretch>
            <a:fillRect/>
          </a:stretch>
        </p:blipFill>
        <p:spPr bwMode="auto">
          <a:xfrm>
            <a:off x="6019800" y="5181600"/>
            <a:ext cx="90011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</TotalTime>
  <Words>77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865</cp:revision>
  <dcterms:created xsi:type="dcterms:W3CDTF">2016-12-01T07:26:00Z</dcterms:created>
  <dcterms:modified xsi:type="dcterms:W3CDTF">2018-02-11T03:24:34Z</dcterms:modified>
</cp:coreProperties>
</file>