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 descr="EHA-2105A.jpg"/>
          <p:cNvPicPr>
            <a:picLocks noChangeAspect="1"/>
          </p:cNvPicPr>
          <p:nvPr/>
        </p:nvPicPr>
        <p:blipFill>
          <a:blip r:embed="rId2"/>
          <a:srcRect r="7021"/>
          <a:stretch>
            <a:fillRect/>
          </a:stretch>
        </p:blipFill>
        <p:spPr bwMode="auto">
          <a:xfrm>
            <a:off x="152400" y="76200"/>
            <a:ext cx="5562600" cy="66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6" descr="105-106多样屋-0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85800"/>
            <a:ext cx="1231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022975" y="1595438"/>
            <a:ext cx="2816225" cy="3070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低速慢磨原汁机</a:t>
            </a:r>
          </a:p>
          <a:p>
            <a:pPr>
              <a:buFontTx/>
              <a:buNone/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EHA-2105A</a:t>
            </a: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 1680.00 </a:t>
            </a: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730.00</a:t>
            </a: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150W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320×300×345mm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三合一螺旋推进器，打造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分钟黄金转速</a:t>
            </a:r>
          </a:p>
          <a:p>
            <a:pPr>
              <a:buFontTx/>
              <a:buNone/>
              <a:defRPr/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提壶式前体，便于果汁倾倒和清理</a:t>
            </a:r>
          </a:p>
          <a:p>
            <a:pPr>
              <a:buFontTx/>
              <a:buNone/>
              <a:defRPr/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环状光感运行指示灯，正转出汁，反转防堵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3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图片 5" descr="4W4A5239.JPG"/>
          <p:cNvPicPr>
            <a:picLocks noChangeAspect="1"/>
          </p:cNvPicPr>
          <p:nvPr/>
        </p:nvPicPr>
        <p:blipFill>
          <a:blip r:embed="rId5"/>
          <a:srcRect l="3336" t="13333" r="1590" b="23334"/>
          <a:stretch>
            <a:fillRect/>
          </a:stretch>
        </p:blipFill>
        <p:spPr bwMode="auto">
          <a:xfrm>
            <a:off x="6858000" y="48006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图片 6" descr="4W4A5242.JPG"/>
          <p:cNvPicPr>
            <a:picLocks noChangeAspect="1"/>
          </p:cNvPicPr>
          <p:nvPr/>
        </p:nvPicPr>
        <p:blipFill>
          <a:blip r:embed="rId6"/>
          <a:srcRect l="11690" t="22256" r="3244" b="21075"/>
          <a:stretch>
            <a:fillRect/>
          </a:stretch>
        </p:blipFill>
        <p:spPr bwMode="auto">
          <a:xfrm>
            <a:off x="8001000" y="57912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图片 7" descr="4W4A5253.JPG"/>
          <p:cNvPicPr>
            <a:picLocks noChangeAspect="1"/>
          </p:cNvPicPr>
          <p:nvPr/>
        </p:nvPicPr>
        <p:blipFill>
          <a:blip r:embed="rId7"/>
          <a:srcRect l="15263" t="2089" r="23610" b="6146"/>
          <a:stretch>
            <a:fillRect/>
          </a:stretch>
        </p:blipFill>
        <p:spPr bwMode="auto">
          <a:xfrm>
            <a:off x="6934200" y="57912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图片 8" descr="4W4A5264.JPG"/>
          <p:cNvPicPr>
            <a:picLocks noChangeAspect="1"/>
          </p:cNvPicPr>
          <p:nvPr/>
        </p:nvPicPr>
        <p:blipFill>
          <a:blip r:embed="rId8"/>
          <a:srcRect l="2959" t="10001" r="15656" b="28889"/>
          <a:stretch>
            <a:fillRect/>
          </a:stretch>
        </p:blipFill>
        <p:spPr bwMode="auto">
          <a:xfrm>
            <a:off x="7924800" y="48006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7589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73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866</cp:revision>
  <dcterms:created xsi:type="dcterms:W3CDTF">2016-12-01T07:26:00Z</dcterms:created>
  <dcterms:modified xsi:type="dcterms:W3CDTF">2018-02-24T01:15:49Z</dcterms:modified>
</cp:coreProperties>
</file>