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史丹利-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3" y="0"/>
            <a:ext cx="9152268" cy="6858000"/>
          </a:xfrm>
          <a:prstGeom prst="rect">
            <a:avLst/>
          </a:prstGeom>
        </p:spPr>
      </p:pic>
      <p:pic>
        <p:nvPicPr>
          <p:cNvPr id="14" name="图片 13" descr="史丹利-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1553752"/>
            <a:ext cx="2500330" cy="2375314"/>
          </a:xfrm>
          <a:prstGeom prst="rect">
            <a:avLst/>
          </a:prstGeom>
        </p:spPr>
      </p:pic>
      <p:sp>
        <p:nvSpPr>
          <p:cNvPr id="12" name="Shape 70"/>
          <p:cNvSpPr/>
          <p:nvPr/>
        </p:nvSpPr>
        <p:spPr>
          <a:xfrm>
            <a:off x="5641975" y="3929380"/>
            <a:ext cx="3240405" cy="26739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248.00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117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MC-015-23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史丹利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15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件家用工具套装</a:t>
            </a:r>
            <a:endParaRPr lang="zh-CN" altLang="en-US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26.3×16×7cm</a:t>
            </a:r>
            <a:endParaRPr lang="en-US" altLang="zh-CN" sz="900" dirty="0" smtClean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质：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塑料外盒</a:t>
            </a:r>
            <a:endParaRPr lang="zh-CN" altLang="en-US" sz="900" dirty="0" smtClean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10PCS/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 </a:t>
            </a:r>
            <a:endParaRPr lang="zh-CN" altLang="en-US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 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品包含：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美工刀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1.8cm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：工程塑料刀柄、合金钢刀片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卷尺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3m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外壳、钢尺带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件套精密螺丝批：铬钒钢刀杆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显测电笔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12-220V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：长寿命氖管灯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塑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柄钢丝钳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6"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手柄、碳钢钳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电工绝缘胶带：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PVC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绝缘胶带</a:t>
            </a:r>
            <a:endParaRPr lang="zh-CN" altLang="en-US" sz="900" dirty="0" smtClean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件多功能螺丝批：橡塑双材料手柄、铬钒钢批头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5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4878</TotalTime>
  <Words>112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464</cp:revision>
  <dcterms:created xsi:type="dcterms:W3CDTF">2016-12-01T07:26:00Z</dcterms:created>
  <dcterms:modified xsi:type="dcterms:W3CDTF">2018-02-09T07:23:27Z</dcterms:modified>
</cp:coreProperties>
</file>