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4W4A120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620" y="-17145"/>
            <a:ext cx="5442585" cy="689229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412559" y="5399731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pic>
        <p:nvPicPr>
          <p:cNvPr id="12" name="图片 11" descr="油壶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40" y="4479925"/>
            <a:ext cx="1842135" cy="2378075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5857884" y="1357298"/>
            <a:ext cx="285752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LF-F062    </a:t>
            </a:r>
          </a:p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自动翻盖油醋瓶套组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88.00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26.00</a:t>
            </a:r>
          </a:p>
          <a:p>
            <a:pPr>
              <a:buFontTx/>
              <a:buNone/>
              <a:defRPr/>
            </a:pPr>
            <a:endParaRPr lang="en-US" altLang="zh-CN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340mL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（小）  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580mL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（大）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材质：翻盖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ABS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手柄内盖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瓶体普通玻璃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10pcs/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钠钙玻璃结合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材质，健康卫生。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杠杆原理，自动翻盖，倒取便利。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弧线提手设计，拿握舒适。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大小组合，实用性强。</a:t>
            </a:r>
          </a:p>
        </p:txBody>
      </p:sp>
    </p:spTree>
    <p:extLst>
      <p:ext uri="{BB962C8B-B14F-4D97-AF65-F5344CB8AC3E}">
        <p14:creationId xmlns:p14="http://schemas.microsoft.com/office/powerpoint/2010/main" val="37801562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96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502</cp:revision>
  <dcterms:created xsi:type="dcterms:W3CDTF">2016-12-01T07:26:00Z</dcterms:created>
  <dcterms:modified xsi:type="dcterms:W3CDTF">2018-02-09T07:55:18Z</dcterms:modified>
</cp:coreProperties>
</file>