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5810250"/>
            <a:ext cx="21145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6022975" y="1595438"/>
            <a:ext cx="2733675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电热开水瓶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EHA-1531A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868.00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380.00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          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750W          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料理杯容量：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3L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净重：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2.4KG                                        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毛重：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3.5KG                          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355×265×350 mm                                                          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操作方式：按键式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三段温度选择，电动及碰杯二种出水模式，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度旋转底座。       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蓝光夜视型超宽水位指示灯，方便夜晚使用。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微电脑控制，沸腾一次后自动保温到所选温度，杜绝千滚水。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4. 304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不锈钢内胆，三重保护装置，使用安全有保障。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0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 descr="C:\Users\Administrator\Desktop\1\10-EHA-1531A\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85800"/>
            <a:ext cx="55435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5124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120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867</cp:revision>
  <dcterms:created xsi:type="dcterms:W3CDTF">2016-12-01T07:26:00Z</dcterms:created>
  <dcterms:modified xsi:type="dcterms:W3CDTF">2018-02-11T03:25:54Z</dcterms:modified>
</cp:coreProperties>
</file>