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734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矩形 2"/>
          <p:cNvSpPr>
            <a:spLocks noChangeArrowheads="1"/>
          </p:cNvSpPr>
          <p:nvPr/>
        </p:nvSpPr>
        <p:spPr bwMode="auto">
          <a:xfrm>
            <a:off x="6022975" y="1595438"/>
            <a:ext cx="2892425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sz="1400" b="1">
                <a:latin typeface="微软雅黑" pitchFamily="34" charset="-122"/>
                <a:ea typeface="微软雅黑" pitchFamily="34" charset="-122"/>
              </a:rPr>
              <a:t>咖啡壶</a:t>
            </a:r>
          </a:p>
          <a:p>
            <a:pPr>
              <a:buFontTx/>
              <a:buNone/>
            </a:pPr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EHA-3362E-RG</a:t>
            </a:r>
          </a:p>
          <a:p>
            <a:pPr>
              <a:buFontTx/>
              <a:buNone/>
            </a:pPr>
            <a:endParaRPr lang="en-US" altLang="zh-CN" sz="1000" b="1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zh-CN" altLang="en-US" sz="1200" b="1">
                <a:latin typeface="微软雅黑" pitchFamily="34" charset="-122"/>
                <a:ea typeface="微软雅黑" pitchFamily="34" charset="-122"/>
              </a:rPr>
              <a:t>市场参考价：</a:t>
            </a:r>
            <a:r>
              <a:rPr lang="en-US" altLang="zh-CN" sz="1200" b="1">
                <a:latin typeface="微软雅黑" pitchFamily="34" charset="-122"/>
                <a:ea typeface="微软雅黑" pitchFamily="34" charset="-122"/>
              </a:rPr>
              <a:t>1129.00   </a:t>
            </a:r>
          </a:p>
          <a:p>
            <a:pPr>
              <a:buFontTx/>
              <a:buNone/>
            </a:pPr>
            <a:r>
              <a:rPr lang="zh-CN" altLang="en-US" sz="1200" b="1">
                <a:latin typeface="微软雅黑" pitchFamily="34" charset="-122"/>
                <a:ea typeface="微软雅黑" pitchFamily="34" charset="-122"/>
              </a:rPr>
              <a:t>批发价：</a:t>
            </a:r>
            <a:r>
              <a:rPr lang="en-US" altLang="zh-CN" sz="1200" b="1">
                <a:latin typeface="微软雅黑" pitchFamily="34" charset="-122"/>
                <a:ea typeface="微软雅黑" pitchFamily="34" charset="-122"/>
              </a:rPr>
              <a:t>400.00</a:t>
            </a:r>
          </a:p>
          <a:p>
            <a:pPr>
              <a:buFontTx/>
              <a:buNone/>
            </a:pPr>
            <a:endParaRPr lang="en-US" altLang="zh-CN" sz="1000" b="1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水箱容量：</a:t>
            </a: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1.5L       </a:t>
            </a:r>
          </a:p>
          <a:p>
            <a:pPr>
              <a:buFontTx/>
              <a:buNone/>
            </a:pP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额定电压：</a:t>
            </a: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220V~50Hz</a:t>
            </a:r>
          </a:p>
          <a:p>
            <a:pPr>
              <a:buFontTx/>
              <a:buNone/>
            </a:pP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额定功率：</a:t>
            </a: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915W</a:t>
            </a:r>
          </a:p>
          <a:p>
            <a:pPr>
              <a:buFontTx/>
              <a:buNone/>
            </a:pP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装箱数：</a:t>
            </a: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台</a:t>
            </a:r>
          </a:p>
          <a:p>
            <a:pPr>
              <a:buFontTx/>
              <a:buNone/>
            </a:pP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包装尺寸：</a:t>
            </a: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280x270x405mm</a:t>
            </a:r>
          </a:p>
          <a:p>
            <a:pPr>
              <a:buFontTx/>
              <a:buNone/>
            </a:pP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包装方式：彩箱</a:t>
            </a:r>
            <a:endParaRPr lang="en-US" altLang="zh-CN" sz="1100" b="1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endParaRPr lang="en-US" altLang="zh-CN" sz="1100" b="1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、定时控制面版，按您设定预约煮制，随时享用美味咖啡；</a:t>
            </a:r>
          </a:p>
          <a:p>
            <a:pPr>
              <a:buFontTx/>
              <a:buNone/>
            </a:pP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sz="1100" b="1">
                <a:latin typeface="微软雅黑" pitchFamily="34" charset="-122"/>
                <a:ea typeface="微软雅黑" pitchFamily="34" charset="-122"/>
              </a:rPr>
              <a:t>精准温控控制煮制每一个环节，保证醇香口感</a:t>
            </a: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>
              <a:buFontTx/>
              <a:buNone/>
            </a:pP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、内置可拆卸永久式滤网，轻松取下清洗，避免繁复更换传统滤纸；</a:t>
            </a:r>
          </a:p>
          <a:p>
            <a:pPr>
              <a:buFontTx/>
              <a:buNone/>
            </a:pP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sz="1100" b="1">
                <a:latin typeface="微软雅黑" pitchFamily="34" charset="-122"/>
                <a:ea typeface="微软雅黑" pitchFamily="34" charset="-122"/>
              </a:rPr>
              <a:t>自带保温盘，咖啡时刻保持适宜温度</a:t>
            </a: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>
              <a:buFontTx/>
              <a:buNone/>
            </a:pP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、自动断电安全系统，除了干烧及高温保护，环保节能还更多一份安心；</a:t>
            </a:r>
          </a:p>
          <a:p>
            <a:pPr>
              <a:buFontTx/>
              <a:buNone/>
            </a:pP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、五金机体表面，精工处理，高档精制尽显品味；</a:t>
            </a:r>
            <a:endParaRPr lang="en-US" altLang="zh-CN" sz="1100" b="1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43" name="Picture 5" descr="C:\Users\Administrator\Desktop\膳魔师 中英文LOGO- Genurand070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96200" y="381000"/>
            <a:ext cx="113982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图片 1" descr="EHA-3362E-R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76200"/>
            <a:ext cx="5538788" cy="664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685800"/>
            <a:ext cx="1219200" cy="8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547088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5005</TotalTime>
  <Words>137</Words>
  <Application>Microsoft Office PowerPoint</Application>
  <PresentationFormat>全屏显示(4:3)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868</cp:revision>
  <dcterms:created xsi:type="dcterms:W3CDTF">2016-12-01T07:26:00Z</dcterms:created>
  <dcterms:modified xsi:type="dcterms:W3CDTF">2018-02-11T03:26:03Z</dcterms:modified>
</cp:coreProperties>
</file>