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6022975" y="1822450"/>
            <a:ext cx="27336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多士炉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EHA-5303E-RG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729.00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265.00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730W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305×190×200mm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、提升功能，将小块的面包提升更高，细致贴心；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自动安全关机防卡死，超过预设的烘烤时间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自动断开电源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、三种工作模式及七种焦度选择，美味随心；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五金机体表面，精工处理，高档精制尽显品味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7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图片 1" descr="EHA-5303E-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9225"/>
            <a:ext cx="54419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4226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100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869</cp:revision>
  <dcterms:created xsi:type="dcterms:W3CDTF">2016-12-01T07:26:00Z</dcterms:created>
  <dcterms:modified xsi:type="dcterms:W3CDTF">2018-02-11T03:26:14Z</dcterms:modified>
</cp:coreProperties>
</file>