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3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2"/>
          <p:cNvSpPr>
            <a:spLocks noChangeArrowheads="1"/>
          </p:cNvSpPr>
          <p:nvPr/>
        </p:nvSpPr>
        <p:spPr bwMode="auto">
          <a:xfrm>
            <a:off x="6022975" y="1752600"/>
            <a:ext cx="27336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电水壶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EHA-1351A-RG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889.00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315.00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容量：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1.5L 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1800W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260×192×270mm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、大容量，煮水快速，为生活提供便捷；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STRIX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进口温控，使用安全及寿命的最好保障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、干烧保护，如遇意外空壶启动，将自行断电保障安全；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可视水窗、顶盖双层隔热，细节设计为您想更多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、五金机体表面，精工处理，高档精制尽显品味；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1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图片 1" descr="EHA-1351A-R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61913"/>
            <a:ext cx="55213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858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11390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112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870</cp:revision>
  <dcterms:created xsi:type="dcterms:W3CDTF">2016-12-01T07:26:00Z</dcterms:created>
  <dcterms:modified xsi:type="dcterms:W3CDTF">2018-02-11T03:26:25Z</dcterms:modified>
</cp:coreProperties>
</file>