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3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2"/>
          <p:cNvSpPr>
            <a:spLocks noChangeArrowheads="1"/>
          </p:cNvSpPr>
          <p:nvPr/>
        </p:nvSpPr>
        <p:spPr bwMode="auto">
          <a:xfrm>
            <a:off x="6019800" y="1828800"/>
            <a:ext cx="2733675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手持式搅拌器</a:t>
            </a:r>
          </a:p>
          <a:p>
            <a:pPr>
              <a:buFontTx/>
              <a:buNone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EHA-5601A-RG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1129.00   </a:t>
            </a:r>
          </a:p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400.00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容量：切碎器 550ml；量杯550ml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200W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242×222×313mm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、915W 强劲极速搅拌效力，搅拌、切碎，轻松搞定；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齐集土豆泥棒、切碎器、打蛋器、搅拌棒，各种准备工作得心应手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 统一收纳托盘，特设计电源线孔，使用收纳都方便；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主机顶部调速旋钮设计，机身五金表面处理，美观独特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5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图片 1" descr="EHA-5601A-RG"/>
          <p:cNvPicPr>
            <a:picLocks noChangeAspect="1" noChangeArrowheads="1"/>
          </p:cNvPicPr>
          <p:nvPr/>
        </p:nvPicPr>
        <p:blipFill>
          <a:blip r:embed="rId3"/>
          <a:srcRect l="-21" r="6784"/>
          <a:stretch>
            <a:fillRect/>
          </a:stretch>
        </p:blipFill>
        <p:spPr bwMode="auto">
          <a:xfrm>
            <a:off x="74613" y="76200"/>
            <a:ext cx="5514975" cy="670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85800"/>
            <a:ext cx="12192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19435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5006</TotalTime>
  <Words>112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871</cp:revision>
  <dcterms:created xsi:type="dcterms:W3CDTF">2016-12-01T07:26:00Z</dcterms:created>
  <dcterms:modified xsi:type="dcterms:W3CDTF">2018-02-11T03:26:34Z</dcterms:modified>
</cp:coreProperties>
</file>