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6105525" y="1752600"/>
            <a:ext cx="28860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多士炉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EHA-5304E-MG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589.00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210.00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900W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458×179×196mm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、单片长槽式多士炉，可烤长条法棍面包；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冷触式机身，更安全贴心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、完成烤制后电子弹出，七档烧色可选；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可移出式接渣盘，电源线盘线设计，清洁收纳更方便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、五金喷油机身，欧式设计外观，尊贵有格调；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3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图片 3" descr="EHA-5304E-MG"/>
          <p:cNvPicPr>
            <a:picLocks noChangeAspect="1" noChangeArrowheads="1"/>
          </p:cNvPicPr>
          <p:nvPr/>
        </p:nvPicPr>
        <p:blipFill>
          <a:blip r:embed="rId3"/>
          <a:srcRect l="2144" r="5125"/>
          <a:stretch>
            <a:fillRect/>
          </a:stretch>
        </p:blipFill>
        <p:spPr bwMode="auto">
          <a:xfrm>
            <a:off x="76200" y="76200"/>
            <a:ext cx="5824538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65252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109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872</cp:revision>
  <dcterms:created xsi:type="dcterms:W3CDTF">2016-12-01T07:26:00Z</dcterms:created>
  <dcterms:modified xsi:type="dcterms:W3CDTF">2018-02-11T03:26:44Z</dcterms:modified>
</cp:coreProperties>
</file>