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66790" y="1202055"/>
            <a:ext cx="3077210" cy="56584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66790" y="1697355"/>
            <a:ext cx="3077210" cy="1908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6790" y="1202055"/>
            <a:ext cx="2943860" cy="473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多功能食物料理机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EHA-2222A-W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市场参考价：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999.00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批发价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450.00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额定功率：300W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容量：搅拌杯400mL，600mL，搅拌碗1.0L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产品尺寸：118.5×117.5×332mm（果汁机）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160×160×328mm（搅拌碗）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包装尺寸：286×274×242mm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装箱数：2台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包装方式：彩箱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操作方式：按键开关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60" b="0" i="0" u="none" strike="noStrike" kern="1200" cap="none" spc="0" normalizeH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榨汁、搅拌、打蛋、绞肉、切菜、乳化……翻转式本体轻松实现一机多用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300W高性能马达，21000转/分钟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Tritan材质400mL及600mL果汁杯，满足多人需要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304不锈钢刀头，四叶立体切割，高速搅拌更细腻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杯盖内隐藏式便携提手，杯身防滑硅胶带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 搅拌碗盖内置减速盘，调试出适合打发的转速，防止消泡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 1000mL大容量搅拌碗，配合四根扰流筋，打发、搅拌、切割效率更高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 配备创新蝴蝶拍及分离式可拆卸刀头，DIY花样美食</a:t>
            </a:r>
          </a:p>
        </p:txBody>
      </p:sp>
      <p:pic>
        <p:nvPicPr>
          <p:cNvPr id="6149" name="Picture 5" descr="C:\Users\Administrator\Desktop\膳魔师 中英文LOGO- Genurand07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C:\Users\Administrator\Desktop\EHA-2222A-W.pngEHA-2222A-W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4790" y="235585"/>
            <a:ext cx="5644515" cy="5166360"/>
          </a:xfrm>
          <a:prstGeom prst="rect">
            <a:avLst/>
          </a:prstGeom>
        </p:spPr>
      </p:pic>
      <p:grpSp>
        <p:nvGrpSpPr>
          <p:cNvPr id="4" name="组合 10"/>
          <p:cNvGrpSpPr/>
          <p:nvPr/>
        </p:nvGrpSpPr>
        <p:grpSpPr>
          <a:xfrm>
            <a:off x="316865" y="5583555"/>
            <a:ext cx="4712335" cy="1184910"/>
            <a:chOff x="3960" y="2175"/>
            <a:chExt cx="25644" cy="644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/>
            <a:srcRect r="1219"/>
            <a:stretch>
              <a:fillRect/>
            </a:stretch>
          </p:blipFill>
          <p:spPr>
            <a:xfrm>
              <a:off x="3960" y="2175"/>
              <a:ext cx="6400" cy="644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0" y="2175"/>
              <a:ext cx="6449" cy="644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09" y="2183"/>
              <a:ext cx="6434" cy="643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86" y="2190"/>
              <a:ext cx="6419" cy="6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869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116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873</cp:revision>
  <dcterms:created xsi:type="dcterms:W3CDTF">2016-12-01T07:26:00Z</dcterms:created>
  <dcterms:modified xsi:type="dcterms:W3CDTF">2018-02-11T03:26:52Z</dcterms:modified>
</cp:coreProperties>
</file>